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g"/>
  <Override PartName="/ppt/media/image49.jpg" ContentType="image/jpg"/>
  <Override PartName="/ppt/media/image5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3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6078200" cy="201041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2" autoAdjust="0"/>
  </p:normalViewPr>
  <p:slideViewPr>
    <p:cSldViewPr>
      <p:cViewPr>
        <p:scale>
          <a:sx n="40" d="100"/>
          <a:sy n="40" d="100"/>
        </p:scale>
        <p:origin x="-278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5865" y="6245318"/>
            <a:ext cx="13666470" cy="430935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1730" y="11392324"/>
            <a:ext cx="11254740" cy="5137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6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9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3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65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9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3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6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8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20496915" y="2359448"/>
            <a:ext cx="6361495" cy="5028817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12425" y="2359448"/>
            <a:ext cx="18816519" cy="5028817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57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67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0067" y="12918747"/>
            <a:ext cx="13666470" cy="39928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70067" y="8520977"/>
            <a:ext cx="13666470" cy="4397770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3304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660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9913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3217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652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1982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3130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6434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1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12435" y="13751780"/>
            <a:ext cx="12589007" cy="38895849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269412" y="13751780"/>
            <a:ext cx="12589007" cy="38895849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8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910" y="805096"/>
            <a:ext cx="14470380" cy="3350683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3910" y="4500156"/>
            <a:ext cx="7103997" cy="18754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33040" indent="0">
              <a:buNone/>
              <a:defRPr sz="4500" b="1"/>
            </a:lvl2pPr>
            <a:lvl3pPr marL="2066082" indent="0">
              <a:buNone/>
              <a:defRPr sz="4100" b="1"/>
            </a:lvl3pPr>
            <a:lvl4pPr marL="3099131" indent="0">
              <a:buNone/>
              <a:defRPr sz="3600" b="1"/>
            </a:lvl4pPr>
            <a:lvl5pPr marL="4132172" indent="0">
              <a:buNone/>
              <a:defRPr sz="3600" b="1"/>
            </a:lvl5pPr>
            <a:lvl6pPr marL="5165218" indent="0">
              <a:buNone/>
              <a:defRPr sz="3600" b="1"/>
            </a:lvl6pPr>
            <a:lvl7pPr marL="6198263" indent="0">
              <a:buNone/>
              <a:defRPr sz="3600" b="1"/>
            </a:lvl7pPr>
            <a:lvl8pPr marL="7231303" indent="0">
              <a:buNone/>
              <a:defRPr sz="3600" b="1"/>
            </a:lvl8pPr>
            <a:lvl9pPr marL="8264348" indent="0">
              <a:buNone/>
              <a:defRPr sz="3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03910" y="6375606"/>
            <a:ext cx="7103997" cy="1158312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8167503" y="4500156"/>
            <a:ext cx="7106788" cy="18754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33040" indent="0">
              <a:buNone/>
              <a:defRPr sz="4500" b="1"/>
            </a:lvl2pPr>
            <a:lvl3pPr marL="2066082" indent="0">
              <a:buNone/>
              <a:defRPr sz="4100" b="1"/>
            </a:lvl3pPr>
            <a:lvl4pPr marL="3099131" indent="0">
              <a:buNone/>
              <a:defRPr sz="3600" b="1"/>
            </a:lvl4pPr>
            <a:lvl5pPr marL="4132172" indent="0">
              <a:buNone/>
              <a:defRPr sz="3600" b="1"/>
            </a:lvl5pPr>
            <a:lvl6pPr marL="5165218" indent="0">
              <a:buNone/>
              <a:defRPr sz="3600" b="1"/>
            </a:lvl6pPr>
            <a:lvl7pPr marL="6198263" indent="0">
              <a:buNone/>
              <a:defRPr sz="3600" b="1"/>
            </a:lvl7pPr>
            <a:lvl8pPr marL="7231303" indent="0">
              <a:buNone/>
              <a:defRPr sz="3600" b="1"/>
            </a:lvl8pPr>
            <a:lvl9pPr marL="8264348" indent="0">
              <a:buNone/>
              <a:defRPr sz="3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8167503" y="6375606"/>
            <a:ext cx="7106788" cy="1158312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06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2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24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920" y="800441"/>
            <a:ext cx="5289617" cy="340652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130" y="800451"/>
            <a:ext cx="8988160" cy="171582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03920" y="4206979"/>
            <a:ext cx="5289617" cy="13751764"/>
          </a:xfrm>
        </p:spPr>
        <p:txBody>
          <a:bodyPr/>
          <a:lstStyle>
            <a:lvl1pPr marL="0" indent="0">
              <a:buNone/>
              <a:defRPr sz="3200"/>
            </a:lvl1pPr>
            <a:lvl2pPr marL="1033040" indent="0">
              <a:buNone/>
              <a:defRPr sz="2700"/>
            </a:lvl2pPr>
            <a:lvl3pPr marL="2066082" indent="0">
              <a:buNone/>
              <a:defRPr sz="2300"/>
            </a:lvl3pPr>
            <a:lvl4pPr marL="3099131" indent="0">
              <a:buNone/>
              <a:defRPr sz="2000"/>
            </a:lvl4pPr>
            <a:lvl5pPr marL="4132172" indent="0">
              <a:buNone/>
              <a:defRPr sz="2000"/>
            </a:lvl5pPr>
            <a:lvl6pPr marL="5165218" indent="0">
              <a:buNone/>
              <a:defRPr sz="2000"/>
            </a:lvl6pPr>
            <a:lvl7pPr marL="6198263" indent="0">
              <a:buNone/>
              <a:defRPr sz="2000"/>
            </a:lvl7pPr>
            <a:lvl8pPr marL="7231303" indent="0">
              <a:buNone/>
              <a:defRPr sz="2000"/>
            </a:lvl8pPr>
            <a:lvl9pPr marL="8264348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7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1440" y="14072870"/>
            <a:ext cx="9646920" cy="1661382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51440" y="1796339"/>
            <a:ext cx="9646920" cy="12062460"/>
          </a:xfrm>
        </p:spPr>
        <p:txBody>
          <a:bodyPr/>
          <a:lstStyle>
            <a:lvl1pPr marL="0" indent="0">
              <a:buNone/>
              <a:defRPr sz="7200"/>
            </a:lvl1pPr>
            <a:lvl2pPr marL="1033040" indent="0">
              <a:buNone/>
              <a:defRPr sz="6300"/>
            </a:lvl2pPr>
            <a:lvl3pPr marL="2066082" indent="0">
              <a:buNone/>
              <a:defRPr sz="5400"/>
            </a:lvl3pPr>
            <a:lvl4pPr marL="3099131" indent="0">
              <a:buNone/>
              <a:defRPr sz="4500"/>
            </a:lvl4pPr>
            <a:lvl5pPr marL="4132172" indent="0">
              <a:buNone/>
              <a:defRPr sz="4500"/>
            </a:lvl5pPr>
            <a:lvl6pPr marL="5165218" indent="0">
              <a:buNone/>
              <a:defRPr sz="4500"/>
            </a:lvl6pPr>
            <a:lvl7pPr marL="6198263" indent="0">
              <a:buNone/>
              <a:defRPr sz="4500"/>
            </a:lvl7pPr>
            <a:lvl8pPr marL="7231303" indent="0">
              <a:buNone/>
              <a:defRPr sz="4500"/>
            </a:lvl8pPr>
            <a:lvl9pPr marL="8264348" indent="0">
              <a:buNone/>
              <a:defRPr sz="4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51440" y="15734252"/>
            <a:ext cx="9646920" cy="2359438"/>
          </a:xfrm>
        </p:spPr>
        <p:txBody>
          <a:bodyPr/>
          <a:lstStyle>
            <a:lvl1pPr marL="0" indent="0">
              <a:buNone/>
              <a:defRPr sz="3200"/>
            </a:lvl1pPr>
            <a:lvl2pPr marL="1033040" indent="0">
              <a:buNone/>
              <a:defRPr sz="2700"/>
            </a:lvl2pPr>
            <a:lvl3pPr marL="2066082" indent="0">
              <a:buNone/>
              <a:defRPr sz="2300"/>
            </a:lvl3pPr>
            <a:lvl4pPr marL="3099131" indent="0">
              <a:buNone/>
              <a:defRPr sz="2000"/>
            </a:lvl4pPr>
            <a:lvl5pPr marL="4132172" indent="0">
              <a:buNone/>
              <a:defRPr sz="2000"/>
            </a:lvl5pPr>
            <a:lvl6pPr marL="5165218" indent="0">
              <a:buNone/>
              <a:defRPr sz="2000"/>
            </a:lvl6pPr>
            <a:lvl7pPr marL="6198263" indent="0">
              <a:buNone/>
              <a:defRPr sz="2000"/>
            </a:lvl7pPr>
            <a:lvl8pPr marL="7231303" indent="0">
              <a:buNone/>
              <a:defRPr sz="2000"/>
            </a:lvl8pPr>
            <a:lvl9pPr marL="8264348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0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03910" y="805096"/>
            <a:ext cx="14470380" cy="3350683"/>
          </a:xfrm>
          <a:prstGeom prst="rect">
            <a:avLst/>
          </a:prstGeom>
        </p:spPr>
        <p:txBody>
          <a:bodyPr vert="horz" lIns="206608" tIns="103301" rIns="206608" bIns="103301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3910" y="4690973"/>
            <a:ext cx="14470380" cy="13267777"/>
          </a:xfrm>
          <a:prstGeom prst="rect">
            <a:avLst/>
          </a:prstGeom>
        </p:spPr>
        <p:txBody>
          <a:bodyPr vert="horz" lIns="206608" tIns="103301" rIns="206608" bIns="10330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03910" y="18633539"/>
            <a:ext cx="3751580" cy="1070357"/>
          </a:xfrm>
          <a:prstGeom prst="rect">
            <a:avLst/>
          </a:prstGeom>
        </p:spPr>
        <p:txBody>
          <a:bodyPr vert="horz" lIns="206608" tIns="103301" rIns="206608" bIns="103301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493385" y="18633539"/>
            <a:ext cx="5091430" cy="1070357"/>
          </a:xfrm>
          <a:prstGeom prst="rect">
            <a:avLst/>
          </a:prstGeom>
        </p:spPr>
        <p:txBody>
          <a:bodyPr vert="horz" lIns="206608" tIns="103301" rIns="206608" bIns="103301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pl-PL" spc="40" smtClean="0"/>
              <a:t>Projekt </a:t>
            </a:r>
            <a:r>
              <a:rPr lang="pl-PL" spc="45" smtClean="0"/>
              <a:t>współﬁnansowany </a:t>
            </a:r>
            <a:r>
              <a:rPr lang="pl-PL" spc="35" smtClean="0"/>
              <a:t>przez Unię </a:t>
            </a:r>
            <a:r>
              <a:rPr lang="pl-PL" spc="40" smtClean="0"/>
              <a:t>Europejską </a:t>
            </a:r>
            <a:r>
              <a:rPr lang="pl-PL" spc="15" smtClean="0"/>
              <a:t>w </a:t>
            </a:r>
            <a:r>
              <a:rPr lang="pl-PL" spc="40" smtClean="0"/>
              <a:t>ramach Programu Operacyjnego Infrastruktura </a:t>
            </a:r>
            <a:r>
              <a:rPr lang="pl-PL" smtClean="0"/>
              <a:t>i </a:t>
            </a:r>
            <a:r>
              <a:rPr lang="pl-PL" spc="40" smtClean="0"/>
              <a:t>Środowisko </a:t>
            </a:r>
            <a:r>
              <a:rPr lang="pl-PL" spc="30" smtClean="0"/>
              <a:t>Oś </a:t>
            </a:r>
            <a:r>
              <a:rPr lang="pl-PL" spc="40" smtClean="0"/>
              <a:t>priorytetowa </a:t>
            </a:r>
            <a:r>
              <a:rPr lang="pl-PL" spc="25" smtClean="0"/>
              <a:t>II. </a:t>
            </a:r>
            <a:r>
              <a:rPr lang="pl-PL" spc="40" smtClean="0"/>
              <a:t>Gospodarka odpadami </a:t>
            </a:r>
            <a:r>
              <a:rPr lang="pl-PL" smtClean="0"/>
              <a:t>i </a:t>
            </a:r>
            <a:r>
              <a:rPr lang="pl-PL" spc="40" smtClean="0"/>
              <a:t>ochrona powierzchni </a:t>
            </a:r>
            <a:r>
              <a:rPr lang="pl-PL" spc="35" smtClean="0"/>
              <a:t>ziemi. </a:t>
            </a:r>
            <a:r>
              <a:rPr lang="pl-PL" spc="40" smtClean="0"/>
              <a:t>Działanie</a:t>
            </a:r>
            <a:r>
              <a:rPr lang="pl-PL" spc="45" smtClean="0"/>
              <a:t> </a:t>
            </a:r>
            <a:r>
              <a:rPr lang="pl-PL" spc="30" smtClean="0"/>
              <a:t>2.1</a:t>
            </a:r>
            <a:endParaRPr lang="pl-PL" spc="3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1522710" y="18633539"/>
            <a:ext cx="3751580" cy="1070357"/>
          </a:xfrm>
          <a:prstGeom prst="rect">
            <a:avLst/>
          </a:prstGeom>
        </p:spPr>
        <p:txBody>
          <a:bodyPr vert="horz" lIns="206608" tIns="103301" rIns="206608" bIns="103301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2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defTabSz="2066082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4779" indent="-774779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8697" indent="-645650" algn="l" defTabSz="2066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82606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5653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48697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81737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714777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47824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80869" indent="-516521" algn="l" defTabSz="2066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33040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6082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99131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32172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65218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98263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31303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64348" algn="l" defTabSz="206608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.jpg"/><Relationship Id="rId3" Type="http://schemas.openxmlformats.org/officeDocument/2006/relationships/image" Target="../media/image64.png"/><Relationship Id="rId21" Type="http://schemas.openxmlformats.org/officeDocument/2006/relationships/image" Target="../media/image7.png"/><Relationship Id="rId7" Type="http://schemas.openxmlformats.org/officeDocument/2006/relationships/image" Target="../media/image68.png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image" Target="../media/image63.png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18.png"/><Relationship Id="rId5" Type="http://schemas.openxmlformats.org/officeDocument/2006/relationships/image" Target="../media/image66.png"/><Relationship Id="rId15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5.png"/><Relationship Id="rId4" Type="http://schemas.openxmlformats.org/officeDocument/2006/relationships/image" Target="../media/image6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12" Type="http://schemas.openxmlformats.org/officeDocument/2006/relationships/image" Target="../media/image72.png"/><Relationship Id="rId17" Type="http://schemas.openxmlformats.org/officeDocument/2006/relationships/image" Target="../media/image6.png"/><Relationship Id="rId2" Type="http://schemas.openxmlformats.org/officeDocument/2006/relationships/image" Target="../media/image69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.jpg"/><Relationship Id="rId10" Type="http://schemas.openxmlformats.org/officeDocument/2006/relationships/image" Target="../media/image20.png"/><Relationship Id="rId4" Type="http://schemas.openxmlformats.org/officeDocument/2006/relationships/image" Target="../media/image71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74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image" Target="../media/image7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75.png"/><Relationship Id="rId5" Type="http://schemas.openxmlformats.org/officeDocument/2006/relationships/image" Target="../media/image16.png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6.png"/><Relationship Id="rId26" Type="http://schemas.openxmlformats.org/officeDocument/2006/relationships/image" Target="../media/image21.png"/><Relationship Id="rId3" Type="http://schemas.openxmlformats.org/officeDocument/2006/relationships/image" Target="../media/image77.png"/><Relationship Id="rId21" Type="http://schemas.openxmlformats.org/officeDocument/2006/relationships/image" Target="../media/image16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5.png"/><Relationship Id="rId25" Type="http://schemas.openxmlformats.org/officeDocument/2006/relationships/image" Target="../media/image20.png"/><Relationship Id="rId2" Type="http://schemas.openxmlformats.org/officeDocument/2006/relationships/image" Target="../media/image76.png"/><Relationship Id="rId16" Type="http://schemas.openxmlformats.org/officeDocument/2006/relationships/image" Target="../media/image4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19.png"/><Relationship Id="rId5" Type="http://schemas.openxmlformats.org/officeDocument/2006/relationships/image" Target="../media/image79.png"/><Relationship Id="rId15" Type="http://schemas.openxmlformats.org/officeDocument/2006/relationships/image" Target="../media/image3.png"/><Relationship Id="rId23" Type="http://schemas.openxmlformats.org/officeDocument/2006/relationships/image" Target="../media/image18.png"/><Relationship Id="rId10" Type="http://schemas.openxmlformats.org/officeDocument/2006/relationships/image" Target="../media/image84.png"/><Relationship Id="rId19" Type="http://schemas.openxmlformats.org/officeDocument/2006/relationships/image" Target="../media/image7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2.png"/><Relationship Id="rId22" Type="http://schemas.openxmlformats.org/officeDocument/2006/relationships/image" Target="../media/image17.png"/><Relationship Id="rId27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6.png"/><Relationship Id="rId18" Type="http://schemas.openxmlformats.org/officeDocument/2006/relationships/image" Target="../media/image18.png"/><Relationship Id="rId3" Type="http://schemas.openxmlformats.org/officeDocument/2006/relationships/image" Target="../media/image89.png"/><Relationship Id="rId21" Type="http://schemas.openxmlformats.org/officeDocument/2006/relationships/image" Target="../media/image21.png"/><Relationship Id="rId7" Type="http://schemas.openxmlformats.org/officeDocument/2006/relationships/image" Target="../media/image93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image" Target="../media/image88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4.jpg"/><Relationship Id="rId5" Type="http://schemas.openxmlformats.org/officeDocument/2006/relationships/image" Target="../media/image91.png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image" Target="../media/image90.png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97.png"/><Relationship Id="rId7" Type="http://schemas.openxmlformats.org/officeDocument/2006/relationships/image" Target="../media/image17.png"/><Relationship Id="rId12" Type="http://schemas.openxmlformats.org/officeDocument/2006/relationships/image" Target="../media/image99.png"/><Relationship Id="rId17" Type="http://schemas.openxmlformats.org/officeDocument/2006/relationships/image" Target="../media/image6.png"/><Relationship Id="rId2" Type="http://schemas.openxmlformats.org/officeDocument/2006/relationships/image" Target="../media/image9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.jpg"/><Relationship Id="rId10" Type="http://schemas.openxmlformats.org/officeDocument/2006/relationships/image" Target="../media/image20.png"/><Relationship Id="rId4" Type="http://schemas.openxmlformats.org/officeDocument/2006/relationships/image" Target="../media/image98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11.png"/><Relationship Id="rId3" Type="http://schemas.openxmlformats.org/officeDocument/2006/relationships/image" Target="../media/image101.png"/><Relationship Id="rId21" Type="http://schemas.openxmlformats.org/officeDocument/2006/relationships/image" Target="../media/image17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6.png"/><Relationship Id="rId25" Type="http://schemas.openxmlformats.org/officeDocument/2006/relationships/image" Target="../media/image21.png"/><Relationship Id="rId2" Type="http://schemas.openxmlformats.org/officeDocument/2006/relationships/image" Target="../media/image100.png"/><Relationship Id="rId16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20.png"/><Relationship Id="rId5" Type="http://schemas.openxmlformats.org/officeDocument/2006/relationships/image" Target="../media/image103.png"/><Relationship Id="rId15" Type="http://schemas.openxmlformats.org/officeDocument/2006/relationships/image" Target="../media/image4.jpg"/><Relationship Id="rId23" Type="http://schemas.openxmlformats.org/officeDocument/2006/relationships/image" Target="../media/image19.png"/><Relationship Id="rId10" Type="http://schemas.openxmlformats.org/officeDocument/2006/relationships/image" Target="../media/image108.png"/><Relationship Id="rId19" Type="http://schemas.openxmlformats.org/officeDocument/2006/relationships/image" Target="../media/image15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4.jp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34.png"/><Relationship Id="rId3" Type="http://schemas.openxmlformats.org/officeDocument/2006/relationships/image" Target="../media/image24.png"/><Relationship Id="rId21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6.png"/><Relationship Id="rId25" Type="http://schemas.openxmlformats.org/officeDocument/2006/relationships/image" Target="../media/image21.png"/><Relationship Id="rId2" Type="http://schemas.openxmlformats.org/officeDocument/2006/relationships/image" Target="../media/image23.png"/><Relationship Id="rId16" Type="http://schemas.openxmlformats.org/officeDocument/2006/relationships/image" Target="../media/image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20.png"/><Relationship Id="rId5" Type="http://schemas.openxmlformats.org/officeDocument/2006/relationships/image" Target="../media/image26.png"/><Relationship Id="rId15" Type="http://schemas.openxmlformats.org/officeDocument/2006/relationships/image" Target="../media/image4.jpg"/><Relationship Id="rId23" Type="http://schemas.openxmlformats.org/officeDocument/2006/relationships/image" Target="../media/image19.png"/><Relationship Id="rId10" Type="http://schemas.openxmlformats.org/officeDocument/2006/relationships/image" Target="../media/image31.png"/><Relationship Id="rId19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36.png"/><Relationship Id="rId7" Type="http://schemas.openxmlformats.org/officeDocument/2006/relationships/image" Target="../media/image17.png"/><Relationship Id="rId12" Type="http://schemas.openxmlformats.org/officeDocument/2006/relationships/image" Target="../media/image38.png"/><Relationship Id="rId17" Type="http://schemas.openxmlformats.org/officeDocument/2006/relationships/image" Target="../media/image6.png"/><Relationship Id="rId2" Type="http://schemas.openxmlformats.org/officeDocument/2006/relationships/image" Target="../media/image35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.jp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7.png"/><Relationship Id="rId18" Type="http://schemas.openxmlformats.org/officeDocument/2006/relationships/image" Target="../media/image34.png"/><Relationship Id="rId3" Type="http://schemas.openxmlformats.org/officeDocument/2006/relationships/image" Target="../media/image40.png"/><Relationship Id="rId21" Type="http://schemas.openxmlformats.org/officeDocument/2006/relationships/image" Target="../media/image4.jpg"/><Relationship Id="rId7" Type="http://schemas.openxmlformats.org/officeDocument/2006/relationships/image" Target="../media/image44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9.png"/><Relationship Id="rId16" Type="http://schemas.openxmlformats.org/officeDocument/2006/relationships/image" Target="../media/image2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15.png"/><Relationship Id="rId24" Type="http://schemas.openxmlformats.org/officeDocument/2006/relationships/image" Target="../media/image7.png"/><Relationship Id="rId5" Type="http://schemas.openxmlformats.org/officeDocument/2006/relationships/image" Target="../media/image42.png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image" Target="../media/image47.png"/><Relationship Id="rId19" Type="http://schemas.openxmlformats.org/officeDocument/2006/relationships/image" Target="../media/image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18.png"/><Relationship Id="rId2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17" Type="http://schemas.openxmlformats.org/officeDocument/2006/relationships/image" Target="../media/image51.jpg"/><Relationship Id="rId2" Type="http://schemas.openxmlformats.org/officeDocument/2006/relationships/image" Target="../media/image2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16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6.png"/><Relationship Id="rId18" Type="http://schemas.openxmlformats.org/officeDocument/2006/relationships/image" Target="../media/image6.png"/><Relationship Id="rId3" Type="http://schemas.openxmlformats.org/officeDocument/2006/relationships/image" Target="../media/image5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png"/><Relationship Id="rId2" Type="http://schemas.openxmlformats.org/officeDocument/2006/relationships/image" Target="../media/image52.pn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5.png"/><Relationship Id="rId15" Type="http://schemas.openxmlformats.org/officeDocument/2006/relationships/image" Target="../media/image3.png"/><Relationship Id="rId10" Type="http://schemas.openxmlformats.org/officeDocument/2006/relationships/image" Target="../media/image19.png"/><Relationship Id="rId19" Type="http://schemas.openxmlformats.org/officeDocument/2006/relationships/image" Target="../media/image7.png"/><Relationship Id="rId4" Type="http://schemas.openxmlformats.org/officeDocument/2006/relationships/image" Target="../media/image54.png"/><Relationship Id="rId9" Type="http://schemas.openxmlformats.org/officeDocument/2006/relationships/image" Target="../media/image18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png"/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4.jpg"/><Relationship Id="rId2" Type="http://schemas.openxmlformats.org/officeDocument/2006/relationships/image" Target="../media/image57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19.png"/><Relationship Id="rId5" Type="http://schemas.openxmlformats.org/officeDocument/2006/relationships/image" Target="../media/image60.png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6.png"/><Relationship Id="rId4" Type="http://schemas.openxmlformats.org/officeDocument/2006/relationships/image" Target="../media/image59.png"/><Relationship Id="rId9" Type="http://schemas.openxmlformats.org/officeDocument/2006/relationships/image" Target="../media/image1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500" y="7689850"/>
            <a:ext cx="12954000" cy="5029200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0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ŚCIEŻKA EDUKACJI EKOLOGICZNEJ</a:t>
            </a:r>
            <a:endParaRPr lang="pl-PL" sz="10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C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2019300" y="13023850"/>
            <a:ext cx="12255818" cy="6771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smtClean="0"/>
              <a:t>NA TERENIE</a:t>
            </a:r>
          </a:p>
          <a:p>
            <a:pPr marL="0" indent="0" algn="ctr">
              <a:buNone/>
            </a:pPr>
            <a:r>
              <a:rPr lang="pl-PL" sz="6500" dirty="0" smtClean="0"/>
              <a:t>ZAKŁADU ZAGOSPODAROWANIA  ODPADÓW</a:t>
            </a:r>
          </a:p>
          <a:p>
            <a:pPr marL="0" indent="0" algn="ctr">
              <a:buNone/>
            </a:pPr>
            <a:r>
              <a:rPr lang="pl-PL" sz="6000" dirty="0" smtClean="0"/>
              <a:t>W BIAŁEJ PODLASKIEJ</a:t>
            </a:r>
            <a:endParaRPr lang="pl-PL" sz="6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136650"/>
            <a:ext cx="120396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10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18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98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51936"/>
            <a:ext cx="16082010" cy="15443835"/>
            <a:chOff x="0" y="3051936"/>
            <a:chExt cx="16082010" cy="15443835"/>
          </a:xfrm>
        </p:grpSpPr>
        <p:sp>
          <p:nvSpPr>
            <p:cNvPr id="3" name="object 3"/>
            <p:cNvSpPr/>
            <p:nvPr/>
          </p:nvSpPr>
          <p:spPr>
            <a:xfrm>
              <a:off x="0" y="4127725"/>
              <a:ext cx="16082010" cy="14368144"/>
            </a:xfrm>
            <a:custGeom>
              <a:avLst/>
              <a:gdLst/>
              <a:ahLst/>
              <a:cxnLst/>
              <a:rect l="l" t="t" r="r" b="b"/>
              <a:pathLst>
                <a:path w="16082010" h="14368144">
                  <a:moveTo>
                    <a:pt x="0" y="14367677"/>
                  </a:moveTo>
                  <a:lnTo>
                    <a:pt x="16081860" y="14367677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367677"/>
                  </a:lnTo>
                  <a:close/>
                </a:path>
              </a:pathLst>
            </a:custGeom>
            <a:solidFill>
              <a:srgbClr val="F1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0447" y="11764566"/>
              <a:ext cx="2513678" cy="251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5004" y="3051936"/>
              <a:ext cx="6522578" cy="6509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6988" y="2366237"/>
            <a:ext cx="416623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50" dirty="0">
                <a:solidFill>
                  <a:srgbClr val="151616"/>
                </a:solidFill>
                <a:latin typeface="Arial"/>
                <a:cs typeface="Arial"/>
              </a:rPr>
              <a:t>RECYKLING</a:t>
            </a:r>
            <a:r>
              <a:rPr sz="335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60" dirty="0">
                <a:solidFill>
                  <a:srgbClr val="151616"/>
                </a:solidFill>
                <a:latin typeface="Arial"/>
                <a:cs typeface="Arial"/>
              </a:rPr>
              <a:t>SZKŁA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732" y="15717062"/>
            <a:ext cx="20643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ralnego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 </a:t>
            </a:r>
            <a:r>
              <a:rPr sz="3000" spc="7" baseline="1388" dirty="0">
                <a:solidFill>
                  <a:srgbClr val="00A3D4"/>
                </a:solidFill>
                <a:latin typeface="Arial"/>
                <a:cs typeface="Arial"/>
              </a:rPr>
              <a:t>1200</a:t>
            </a:r>
            <a:r>
              <a:rPr sz="3000" spc="-142" baseline="1388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000" spc="-7" baseline="1388" dirty="0">
                <a:solidFill>
                  <a:srgbClr val="00A3D4"/>
                </a:solidFill>
                <a:latin typeface="Arial"/>
                <a:cs typeface="Arial"/>
              </a:rPr>
              <a:t>kg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15986" y="11813656"/>
            <a:ext cx="11160760" cy="2513965"/>
            <a:chOff x="3915986" y="11813656"/>
            <a:chExt cx="11160760" cy="2513965"/>
          </a:xfrm>
        </p:grpSpPr>
        <p:sp>
          <p:nvSpPr>
            <p:cNvPr id="9" name="object 9"/>
            <p:cNvSpPr/>
            <p:nvPr/>
          </p:nvSpPr>
          <p:spPr>
            <a:xfrm>
              <a:off x="3915986" y="11813656"/>
              <a:ext cx="2513678" cy="2513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1525" y="11813656"/>
              <a:ext cx="2513699" cy="2513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67042" y="11813656"/>
              <a:ext cx="2513692" cy="25137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62699" y="11813656"/>
              <a:ext cx="2513692" cy="2513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7332" y="15362339"/>
            <a:ext cx="463867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034415" algn="l"/>
                <a:tab pos="2122805" algn="l"/>
                <a:tab pos="291338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zużycie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surowca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natu</a:t>
            </a:r>
            <a:r>
              <a:rPr sz="2000" spc="-2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3000" baseline="-11111" dirty="0">
                <a:solidFill>
                  <a:srgbClr val="151616"/>
                </a:solidFill>
                <a:latin typeface="Arial"/>
                <a:cs typeface="Arial"/>
              </a:rPr>
              <a:t>zużycie</a:t>
            </a:r>
            <a:r>
              <a:rPr sz="3000" spc="-60" baseline="-1111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-11111" dirty="0">
                <a:solidFill>
                  <a:srgbClr val="151616"/>
                </a:solidFill>
                <a:latin typeface="Arial"/>
                <a:cs typeface="Arial"/>
              </a:rPr>
              <a:t>energii</a:t>
            </a:r>
            <a:endParaRPr sz="3000" baseline="-1111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8278" y="15766174"/>
            <a:ext cx="11264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25-32%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3817" y="15411450"/>
            <a:ext cx="23545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zużycie wody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50%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9391" y="15357211"/>
            <a:ext cx="2620645" cy="74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emisję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zanieczyszczeń  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powietrza o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14-20%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14977" y="15363183"/>
            <a:ext cx="26631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1547495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powstanie	odpadów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przemysłowych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 </a:t>
            </a:r>
            <a:r>
              <a:rPr sz="3000" spc="7" baseline="1388" dirty="0">
                <a:solidFill>
                  <a:srgbClr val="00A3D4"/>
                </a:solidFill>
                <a:latin typeface="Arial"/>
                <a:cs typeface="Arial"/>
              </a:rPr>
              <a:t>97</a:t>
            </a:r>
            <a:r>
              <a:rPr sz="3000" spc="-494" baseline="1388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000" spc="7" baseline="1388" dirty="0">
                <a:solidFill>
                  <a:srgbClr val="00A3D4"/>
                </a:solidFill>
                <a:latin typeface="Arial"/>
                <a:cs typeface="Arial"/>
              </a:rPr>
              <a:t>%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0637" y="10482789"/>
            <a:ext cx="943292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75" spc="89" baseline="1048" dirty="0">
                <a:solidFill>
                  <a:srgbClr val="151616"/>
                </a:solidFill>
                <a:latin typeface="Arial"/>
                <a:cs typeface="Arial"/>
              </a:rPr>
              <a:t>RECYKLING</a:t>
            </a:r>
            <a:r>
              <a:rPr sz="3975" baseline="104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151616"/>
                </a:solidFill>
                <a:latin typeface="Arial"/>
                <a:cs typeface="Arial"/>
              </a:rPr>
              <a:t>STŁUCZKI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70" dirty="0">
                <a:solidFill>
                  <a:srgbClr val="151616"/>
                </a:solidFill>
                <a:latin typeface="Arial"/>
                <a:cs typeface="Arial"/>
              </a:rPr>
              <a:t>SZKLANEJ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(1</a:t>
            </a:r>
            <a:r>
              <a:rPr sz="2650" spc="-43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151616"/>
                </a:solidFill>
                <a:latin typeface="Arial"/>
                <a:cs typeface="Arial"/>
              </a:rPr>
              <a:t>TONY),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151616"/>
                </a:solidFill>
                <a:latin typeface="Arial"/>
                <a:cs typeface="Arial"/>
              </a:rPr>
              <a:t>ZMNIEJSZY: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20" name="object 20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31" name="object 31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35" name="object 35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39" name="object 39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42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43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51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77048"/>
            <a:ext cx="16082010" cy="15418435"/>
            <a:chOff x="0" y="3077048"/>
            <a:chExt cx="16082010" cy="15418435"/>
          </a:xfrm>
        </p:grpSpPr>
        <p:sp>
          <p:nvSpPr>
            <p:cNvPr id="3" name="object 3"/>
            <p:cNvSpPr/>
            <p:nvPr/>
          </p:nvSpPr>
          <p:spPr>
            <a:xfrm>
              <a:off x="0" y="6294485"/>
              <a:ext cx="16082010" cy="12201525"/>
            </a:xfrm>
            <a:custGeom>
              <a:avLst/>
              <a:gdLst/>
              <a:ahLst/>
              <a:cxnLst/>
              <a:rect l="l" t="t" r="r" b="b"/>
              <a:pathLst>
                <a:path w="16082010" h="12201525">
                  <a:moveTo>
                    <a:pt x="0" y="12200918"/>
                  </a:moveTo>
                  <a:lnTo>
                    <a:pt x="16081860" y="12200918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2200918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5431" y="7862945"/>
              <a:ext cx="14076044" cy="4011929"/>
            </a:xfrm>
            <a:custGeom>
              <a:avLst/>
              <a:gdLst/>
              <a:ahLst/>
              <a:cxnLst/>
              <a:rect l="l" t="t" r="r" b="b"/>
              <a:pathLst>
                <a:path w="14076044" h="4011929">
                  <a:moveTo>
                    <a:pt x="0" y="4011668"/>
                  </a:moveTo>
                  <a:lnTo>
                    <a:pt x="14076047" y="4011668"/>
                  </a:lnTo>
                  <a:lnTo>
                    <a:pt x="14076047" y="0"/>
                  </a:lnTo>
                  <a:lnTo>
                    <a:pt x="0" y="0"/>
                  </a:lnTo>
                  <a:lnTo>
                    <a:pt x="0" y="4011668"/>
                  </a:lnTo>
                  <a:close/>
                </a:path>
              </a:pathLst>
            </a:custGeom>
            <a:ln w="35469">
              <a:solidFill>
                <a:srgbClr val="BCD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6306" y="15388056"/>
              <a:ext cx="7475855" cy="2308225"/>
            </a:xfrm>
            <a:custGeom>
              <a:avLst/>
              <a:gdLst/>
              <a:ahLst/>
              <a:cxnLst/>
              <a:rect l="l" t="t" r="r" b="b"/>
              <a:pathLst>
                <a:path w="7475855" h="2308225">
                  <a:moveTo>
                    <a:pt x="502729" y="2056663"/>
                  </a:moveTo>
                  <a:lnTo>
                    <a:pt x="498678" y="2011489"/>
                  </a:lnTo>
                  <a:lnTo>
                    <a:pt x="487006" y="1968957"/>
                  </a:lnTo>
                  <a:lnTo>
                    <a:pt x="468401" y="1929803"/>
                  </a:lnTo>
                  <a:lnTo>
                    <a:pt x="443598" y="1894725"/>
                  </a:lnTo>
                  <a:lnTo>
                    <a:pt x="413296" y="1864423"/>
                  </a:lnTo>
                  <a:lnTo>
                    <a:pt x="378218" y="1839633"/>
                  </a:lnTo>
                  <a:lnTo>
                    <a:pt x="339051" y="1821040"/>
                  </a:lnTo>
                  <a:lnTo>
                    <a:pt x="296532" y="1809356"/>
                  </a:lnTo>
                  <a:lnTo>
                    <a:pt x="251358" y="1805305"/>
                  </a:lnTo>
                  <a:lnTo>
                    <a:pt x="206171" y="1809356"/>
                  </a:lnTo>
                  <a:lnTo>
                    <a:pt x="163652" y="1821040"/>
                  </a:lnTo>
                  <a:lnTo>
                    <a:pt x="124485" y="1839633"/>
                  </a:lnTo>
                  <a:lnTo>
                    <a:pt x="89408" y="1864423"/>
                  </a:lnTo>
                  <a:lnTo>
                    <a:pt x="59118" y="1894725"/>
                  </a:lnTo>
                  <a:lnTo>
                    <a:pt x="34315" y="1929803"/>
                  </a:lnTo>
                  <a:lnTo>
                    <a:pt x="15722" y="1968957"/>
                  </a:lnTo>
                  <a:lnTo>
                    <a:pt x="4038" y="2011489"/>
                  </a:lnTo>
                  <a:lnTo>
                    <a:pt x="0" y="2056663"/>
                  </a:lnTo>
                  <a:lnTo>
                    <a:pt x="4038" y="2101850"/>
                  </a:lnTo>
                  <a:lnTo>
                    <a:pt x="15722" y="2144369"/>
                  </a:lnTo>
                  <a:lnTo>
                    <a:pt x="34315" y="2183523"/>
                  </a:lnTo>
                  <a:lnTo>
                    <a:pt x="59118" y="2218601"/>
                  </a:lnTo>
                  <a:lnTo>
                    <a:pt x="89408" y="2248890"/>
                  </a:lnTo>
                  <a:lnTo>
                    <a:pt x="124485" y="2273693"/>
                  </a:lnTo>
                  <a:lnTo>
                    <a:pt x="163652" y="2292286"/>
                  </a:lnTo>
                  <a:lnTo>
                    <a:pt x="206171" y="2303957"/>
                  </a:lnTo>
                  <a:lnTo>
                    <a:pt x="251358" y="2308009"/>
                  </a:lnTo>
                  <a:lnTo>
                    <a:pt x="296532" y="2303957"/>
                  </a:lnTo>
                  <a:lnTo>
                    <a:pt x="339051" y="2292286"/>
                  </a:lnTo>
                  <a:lnTo>
                    <a:pt x="378218" y="2273693"/>
                  </a:lnTo>
                  <a:lnTo>
                    <a:pt x="413296" y="2248890"/>
                  </a:lnTo>
                  <a:lnTo>
                    <a:pt x="443598" y="2218601"/>
                  </a:lnTo>
                  <a:lnTo>
                    <a:pt x="468401" y="2183523"/>
                  </a:lnTo>
                  <a:lnTo>
                    <a:pt x="487006" y="2144369"/>
                  </a:lnTo>
                  <a:lnTo>
                    <a:pt x="498678" y="2101850"/>
                  </a:lnTo>
                  <a:lnTo>
                    <a:pt x="502729" y="2056663"/>
                  </a:lnTo>
                  <a:close/>
                </a:path>
                <a:path w="7475855" h="2308225">
                  <a:moveTo>
                    <a:pt x="1915617" y="286524"/>
                  </a:moveTo>
                  <a:lnTo>
                    <a:pt x="1911565" y="241338"/>
                  </a:lnTo>
                  <a:lnTo>
                    <a:pt x="1899894" y="198818"/>
                  </a:lnTo>
                  <a:lnTo>
                    <a:pt x="1881301" y="159651"/>
                  </a:lnTo>
                  <a:lnTo>
                    <a:pt x="1856498" y="124574"/>
                  </a:lnTo>
                  <a:lnTo>
                    <a:pt x="1826196" y="94272"/>
                  </a:lnTo>
                  <a:lnTo>
                    <a:pt x="1791119" y="69481"/>
                  </a:lnTo>
                  <a:lnTo>
                    <a:pt x="1751965" y="50888"/>
                  </a:lnTo>
                  <a:lnTo>
                    <a:pt x="1709445" y="39217"/>
                  </a:lnTo>
                  <a:lnTo>
                    <a:pt x="1664284" y="35166"/>
                  </a:lnTo>
                  <a:lnTo>
                    <a:pt x="1619097" y="39217"/>
                  </a:lnTo>
                  <a:lnTo>
                    <a:pt x="1576565" y="50888"/>
                  </a:lnTo>
                  <a:lnTo>
                    <a:pt x="1537411" y="69481"/>
                  </a:lnTo>
                  <a:lnTo>
                    <a:pt x="1502321" y="94272"/>
                  </a:lnTo>
                  <a:lnTo>
                    <a:pt x="1472018" y="124574"/>
                  </a:lnTo>
                  <a:lnTo>
                    <a:pt x="1447203" y="159651"/>
                  </a:lnTo>
                  <a:lnTo>
                    <a:pt x="1428610" y="198818"/>
                  </a:lnTo>
                  <a:lnTo>
                    <a:pt x="1416926" y="241338"/>
                  </a:lnTo>
                  <a:lnTo>
                    <a:pt x="1412875" y="286524"/>
                  </a:lnTo>
                  <a:lnTo>
                    <a:pt x="1416926" y="331698"/>
                  </a:lnTo>
                  <a:lnTo>
                    <a:pt x="1428610" y="374218"/>
                  </a:lnTo>
                  <a:lnTo>
                    <a:pt x="1447203" y="413372"/>
                  </a:lnTo>
                  <a:lnTo>
                    <a:pt x="1472018" y="448449"/>
                  </a:lnTo>
                  <a:lnTo>
                    <a:pt x="1502321" y="478751"/>
                  </a:lnTo>
                  <a:lnTo>
                    <a:pt x="1537411" y="503542"/>
                  </a:lnTo>
                  <a:lnTo>
                    <a:pt x="1576565" y="522135"/>
                  </a:lnTo>
                  <a:lnTo>
                    <a:pt x="1619097" y="533806"/>
                  </a:lnTo>
                  <a:lnTo>
                    <a:pt x="1664284" y="537857"/>
                  </a:lnTo>
                  <a:lnTo>
                    <a:pt x="1709445" y="533806"/>
                  </a:lnTo>
                  <a:lnTo>
                    <a:pt x="1751965" y="522135"/>
                  </a:lnTo>
                  <a:lnTo>
                    <a:pt x="1791119" y="503542"/>
                  </a:lnTo>
                  <a:lnTo>
                    <a:pt x="1826196" y="478751"/>
                  </a:lnTo>
                  <a:lnTo>
                    <a:pt x="1856498" y="448449"/>
                  </a:lnTo>
                  <a:lnTo>
                    <a:pt x="1881301" y="413372"/>
                  </a:lnTo>
                  <a:lnTo>
                    <a:pt x="1899894" y="374218"/>
                  </a:lnTo>
                  <a:lnTo>
                    <a:pt x="1911565" y="331698"/>
                  </a:lnTo>
                  <a:lnTo>
                    <a:pt x="1915617" y="286524"/>
                  </a:lnTo>
                  <a:close/>
                </a:path>
                <a:path w="7475855" h="2308225">
                  <a:moveTo>
                    <a:pt x="3886238" y="1357896"/>
                  </a:moveTo>
                  <a:lnTo>
                    <a:pt x="3882186" y="1312710"/>
                  </a:lnTo>
                  <a:lnTo>
                    <a:pt x="3870515" y="1270177"/>
                  </a:lnTo>
                  <a:lnTo>
                    <a:pt x="3851922" y="1231023"/>
                  </a:lnTo>
                  <a:lnTo>
                    <a:pt x="3827132" y="1195946"/>
                  </a:lnTo>
                  <a:lnTo>
                    <a:pt x="3796842" y="1165644"/>
                  </a:lnTo>
                  <a:lnTo>
                    <a:pt x="3761765" y="1140853"/>
                  </a:lnTo>
                  <a:lnTo>
                    <a:pt x="3722611" y="1122260"/>
                  </a:lnTo>
                  <a:lnTo>
                    <a:pt x="3680079" y="1110589"/>
                  </a:lnTo>
                  <a:lnTo>
                    <a:pt x="3634905" y="1106538"/>
                  </a:lnTo>
                  <a:lnTo>
                    <a:pt x="3589718" y="1110589"/>
                  </a:lnTo>
                  <a:lnTo>
                    <a:pt x="3547186" y="1122260"/>
                  </a:lnTo>
                  <a:lnTo>
                    <a:pt x="3508032" y="1140853"/>
                  </a:lnTo>
                  <a:lnTo>
                    <a:pt x="3472954" y="1165644"/>
                  </a:lnTo>
                  <a:lnTo>
                    <a:pt x="3442665" y="1195946"/>
                  </a:lnTo>
                  <a:lnTo>
                    <a:pt x="3417874" y="1231023"/>
                  </a:lnTo>
                  <a:lnTo>
                    <a:pt x="3399282" y="1270177"/>
                  </a:lnTo>
                  <a:lnTo>
                    <a:pt x="3387610" y="1312710"/>
                  </a:lnTo>
                  <a:lnTo>
                    <a:pt x="3383559" y="1357896"/>
                  </a:lnTo>
                  <a:lnTo>
                    <a:pt x="3387610" y="1403070"/>
                  </a:lnTo>
                  <a:lnTo>
                    <a:pt x="3399282" y="1445590"/>
                  </a:lnTo>
                  <a:lnTo>
                    <a:pt x="3417874" y="1484744"/>
                  </a:lnTo>
                  <a:lnTo>
                    <a:pt x="3442665" y="1519821"/>
                  </a:lnTo>
                  <a:lnTo>
                    <a:pt x="3472954" y="1550111"/>
                  </a:lnTo>
                  <a:lnTo>
                    <a:pt x="3508032" y="1574914"/>
                  </a:lnTo>
                  <a:lnTo>
                    <a:pt x="3547186" y="1593507"/>
                  </a:lnTo>
                  <a:lnTo>
                    <a:pt x="3589718" y="1605178"/>
                  </a:lnTo>
                  <a:lnTo>
                    <a:pt x="3634905" y="1609229"/>
                  </a:lnTo>
                  <a:lnTo>
                    <a:pt x="3680079" y="1605178"/>
                  </a:lnTo>
                  <a:lnTo>
                    <a:pt x="3722611" y="1593507"/>
                  </a:lnTo>
                  <a:lnTo>
                    <a:pt x="3761765" y="1574914"/>
                  </a:lnTo>
                  <a:lnTo>
                    <a:pt x="3796842" y="1550111"/>
                  </a:lnTo>
                  <a:lnTo>
                    <a:pt x="3827132" y="1519821"/>
                  </a:lnTo>
                  <a:lnTo>
                    <a:pt x="3851922" y="1484744"/>
                  </a:lnTo>
                  <a:lnTo>
                    <a:pt x="3870515" y="1445590"/>
                  </a:lnTo>
                  <a:lnTo>
                    <a:pt x="3882186" y="1403070"/>
                  </a:lnTo>
                  <a:lnTo>
                    <a:pt x="3886238" y="1357896"/>
                  </a:lnTo>
                  <a:close/>
                </a:path>
                <a:path w="7475855" h="2308225">
                  <a:moveTo>
                    <a:pt x="4870793" y="998804"/>
                  </a:moveTo>
                  <a:lnTo>
                    <a:pt x="4866741" y="953617"/>
                  </a:lnTo>
                  <a:lnTo>
                    <a:pt x="4855070" y="911085"/>
                  </a:lnTo>
                  <a:lnTo>
                    <a:pt x="4836477" y="871931"/>
                  </a:lnTo>
                  <a:lnTo>
                    <a:pt x="4811674" y="836853"/>
                  </a:lnTo>
                  <a:lnTo>
                    <a:pt x="4781372" y="806551"/>
                  </a:lnTo>
                  <a:lnTo>
                    <a:pt x="4746295" y="781761"/>
                  </a:lnTo>
                  <a:lnTo>
                    <a:pt x="4707140" y="763168"/>
                  </a:lnTo>
                  <a:lnTo>
                    <a:pt x="4664621" y="751484"/>
                  </a:lnTo>
                  <a:lnTo>
                    <a:pt x="4619460" y="747445"/>
                  </a:lnTo>
                  <a:lnTo>
                    <a:pt x="4574273" y="751484"/>
                  </a:lnTo>
                  <a:lnTo>
                    <a:pt x="4531741" y="763168"/>
                  </a:lnTo>
                  <a:lnTo>
                    <a:pt x="4492574" y="781761"/>
                  </a:lnTo>
                  <a:lnTo>
                    <a:pt x="4457497" y="806551"/>
                  </a:lnTo>
                  <a:lnTo>
                    <a:pt x="4427194" y="836853"/>
                  </a:lnTo>
                  <a:lnTo>
                    <a:pt x="4402379" y="871931"/>
                  </a:lnTo>
                  <a:lnTo>
                    <a:pt x="4383786" y="911085"/>
                  </a:lnTo>
                  <a:lnTo>
                    <a:pt x="4372102" y="953617"/>
                  </a:lnTo>
                  <a:lnTo>
                    <a:pt x="4368050" y="998804"/>
                  </a:lnTo>
                  <a:lnTo>
                    <a:pt x="4372102" y="1043978"/>
                  </a:lnTo>
                  <a:lnTo>
                    <a:pt x="4383786" y="1086497"/>
                  </a:lnTo>
                  <a:lnTo>
                    <a:pt x="4402379" y="1125651"/>
                  </a:lnTo>
                  <a:lnTo>
                    <a:pt x="4427194" y="1160729"/>
                  </a:lnTo>
                  <a:lnTo>
                    <a:pt x="4457497" y="1191018"/>
                  </a:lnTo>
                  <a:lnTo>
                    <a:pt x="4492574" y="1215821"/>
                  </a:lnTo>
                  <a:lnTo>
                    <a:pt x="4531741" y="1234414"/>
                  </a:lnTo>
                  <a:lnTo>
                    <a:pt x="4574273" y="1246085"/>
                  </a:lnTo>
                  <a:lnTo>
                    <a:pt x="4619460" y="1250137"/>
                  </a:lnTo>
                  <a:lnTo>
                    <a:pt x="4664621" y="1246085"/>
                  </a:lnTo>
                  <a:lnTo>
                    <a:pt x="4707140" y="1234414"/>
                  </a:lnTo>
                  <a:lnTo>
                    <a:pt x="4746295" y="1215821"/>
                  </a:lnTo>
                  <a:lnTo>
                    <a:pt x="4781372" y="1191018"/>
                  </a:lnTo>
                  <a:lnTo>
                    <a:pt x="4811674" y="1160729"/>
                  </a:lnTo>
                  <a:lnTo>
                    <a:pt x="4836477" y="1125651"/>
                  </a:lnTo>
                  <a:lnTo>
                    <a:pt x="4855070" y="1086497"/>
                  </a:lnTo>
                  <a:lnTo>
                    <a:pt x="4866741" y="1043978"/>
                  </a:lnTo>
                  <a:lnTo>
                    <a:pt x="4870793" y="998804"/>
                  </a:lnTo>
                  <a:close/>
                </a:path>
                <a:path w="7475855" h="2308225">
                  <a:moveTo>
                    <a:pt x="7289673" y="950683"/>
                  </a:moveTo>
                  <a:lnTo>
                    <a:pt x="7285622" y="905510"/>
                  </a:lnTo>
                  <a:lnTo>
                    <a:pt x="7273938" y="862977"/>
                  </a:lnTo>
                  <a:lnTo>
                    <a:pt x="7255345" y="823823"/>
                  </a:lnTo>
                  <a:lnTo>
                    <a:pt x="7230542" y="788733"/>
                  </a:lnTo>
                  <a:lnTo>
                    <a:pt x="7200239" y="758444"/>
                  </a:lnTo>
                  <a:lnTo>
                    <a:pt x="7165149" y="733640"/>
                  </a:lnTo>
                  <a:lnTo>
                    <a:pt x="7125983" y="715060"/>
                  </a:lnTo>
                  <a:lnTo>
                    <a:pt x="7083450" y="703376"/>
                  </a:lnTo>
                  <a:lnTo>
                    <a:pt x="7038264" y="699325"/>
                  </a:lnTo>
                  <a:lnTo>
                    <a:pt x="6993102" y="703376"/>
                  </a:lnTo>
                  <a:lnTo>
                    <a:pt x="6950583" y="715060"/>
                  </a:lnTo>
                  <a:lnTo>
                    <a:pt x="6911441" y="733640"/>
                  </a:lnTo>
                  <a:lnTo>
                    <a:pt x="6876351" y="758444"/>
                  </a:lnTo>
                  <a:lnTo>
                    <a:pt x="6846062" y="788733"/>
                  </a:lnTo>
                  <a:lnTo>
                    <a:pt x="6821259" y="823823"/>
                  </a:lnTo>
                  <a:lnTo>
                    <a:pt x="6802666" y="862977"/>
                  </a:lnTo>
                  <a:lnTo>
                    <a:pt x="6790982" y="905510"/>
                  </a:lnTo>
                  <a:lnTo>
                    <a:pt x="6786931" y="950683"/>
                  </a:lnTo>
                  <a:lnTo>
                    <a:pt x="6790982" y="995870"/>
                  </a:lnTo>
                  <a:lnTo>
                    <a:pt x="6802666" y="1038390"/>
                  </a:lnTo>
                  <a:lnTo>
                    <a:pt x="6821259" y="1077544"/>
                  </a:lnTo>
                  <a:lnTo>
                    <a:pt x="6846062" y="1112621"/>
                  </a:lnTo>
                  <a:lnTo>
                    <a:pt x="6876351" y="1142911"/>
                  </a:lnTo>
                  <a:lnTo>
                    <a:pt x="6911441" y="1167714"/>
                  </a:lnTo>
                  <a:lnTo>
                    <a:pt x="6950583" y="1186294"/>
                  </a:lnTo>
                  <a:lnTo>
                    <a:pt x="6993102" y="1197978"/>
                  </a:lnTo>
                  <a:lnTo>
                    <a:pt x="7038264" y="1202029"/>
                  </a:lnTo>
                  <a:lnTo>
                    <a:pt x="7083450" y="1197978"/>
                  </a:lnTo>
                  <a:lnTo>
                    <a:pt x="7125983" y="1186294"/>
                  </a:lnTo>
                  <a:lnTo>
                    <a:pt x="7165149" y="1167714"/>
                  </a:lnTo>
                  <a:lnTo>
                    <a:pt x="7200239" y="1142911"/>
                  </a:lnTo>
                  <a:lnTo>
                    <a:pt x="7230542" y="1112621"/>
                  </a:lnTo>
                  <a:lnTo>
                    <a:pt x="7255345" y="1077544"/>
                  </a:lnTo>
                  <a:lnTo>
                    <a:pt x="7273938" y="1038390"/>
                  </a:lnTo>
                  <a:lnTo>
                    <a:pt x="7285622" y="995870"/>
                  </a:lnTo>
                  <a:lnTo>
                    <a:pt x="7289673" y="950683"/>
                  </a:lnTo>
                  <a:close/>
                </a:path>
                <a:path w="7475855" h="2308225">
                  <a:moveTo>
                    <a:pt x="7475677" y="251358"/>
                  </a:moveTo>
                  <a:lnTo>
                    <a:pt x="7471626" y="206171"/>
                  </a:lnTo>
                  <a:lnTo>
                    <a:pt x="7459942" y="163652"/>
                  </a:lnTo>
                  <a:lnTo>
                    <a:pt x="7441349" y="124485"/>
                  </a:lnTo>
                  <a:lnTo>
                    <a:pt x="7416546" y="89408"/>
                  </a:lnTo>
                  <a:lnTo>
                    <a:pt x="7386244" y="59118"/>
                  </a:lnTo>
                  <a:lnTo>
                    <a:pt x="7351154" y="34315"/>
                  </a:lnTo>
                  <a:lnTo>
                    <a:pt x="7311987" y="15722"/>
                  </a:lnTo>
                  <a:lnTo>
                    <a:pt x="7269454" y="4051"/>
                  </a:lnTo>
                  <a:lnTo>
                    <a:pt x="7224268" y="0"/>
                  </a:lnTo>
                  <a:lnTo>
                    <a:pt x="7179107" y="4051"/>
                  </a:lnTo>
                  <a:lnTo>
                    <a:pt x="7136587" y="15722"/>
                  </a:lnTo>
                  <a:lnTo>
                    <a:pt x="7097433" y="34315"/>
                  </a:lnTo>
                  <a:lnTo>
                    <a:pt x="7062356" y="59118"/>
                  </a:lnTo>
                  <a:lnTo>
                    <a:pt x="7032066" y="89408"/>
                  </a:lnTo>
                  <a:lnTo>
                    <a:pt x="7007263" y="124485"/>
                  </a:lnTo>
                  <a:lnTo>
                    <a:pt x="6988657" y="163652"/>
                  </a:lnTo>
                  <a:lnTo>
                    <a:pt x="6976986" y="206171"/>
                  </a:lnTo>
                  <a:lnTo>
                    <a:pt x="6972935" y="251358"/>
                  </a:lnTo>
                  <a:lnTo>
                    <a:pt x="6976986" y="296532"/>
                  </a:lnTo>
                  <a:lnTo>
                    <a:pt x="6988657" y="339051"/>
                  </a:lnTo>
                  <a:lnTo>
                    <a:pt x="7007263" y="378206"/>
                  </a:lnTo>
                  <a:lnTo>
                    <a:pt x="7032066" y="413283"/>
                  </a:lnTo>
                  <a:lnTo>
                    <a:pt x="7062356" y="443585"/>
                  </a:lnTo>
                  <a:lnTo>
                    <a:pt x="7097433" y="468376"/>
                  </a:lnTo>
                  <a:lnTo>
                    <a:pt x="7136587" y="486968"/>
                  </a:lnTo>
                  <a:lnTo>
                    <a:pt x="7179107" y="498640"/>
                  </a:lnTo>
                  <a:lnTo>
                    <a:pt x="7224268" y="502691"/>
                  </a:lnTo>
                  <a:lnTo>
                    <a:pt x="7269454" y="498640"/>
                  </a:lnTo>
                  <a:lnTo>
                    <a:pt x="7311987" y="486968"/>
                  </a:lnTo>
                  <a:lnTo>
                    <a:pt x="7351154" y="468376"/>
                  </a:lnTo>
                  <a:lnTo>
                    <a:pt x="7386244" y="443585"/>
                  </a:lnTo>
                  <a:lnTo>
                    <a:pt x="7416546" y="413283"/>
                  </a:lnTo>
                  <a:lnTo>
                    <a:pt x="7441349" y="378206"/>
                  </a:lnTo>
                  <a:lnTo>
                    <a:pt x="7459942" y="339051"/>
                  </a:lnTo>
                  <a:lnTo>
                    <a:pt x="7471626" y="296532"/>
                  </a:lnTo>
                  <a:lnTo>
                    <a:pt x="7475677" y="251358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0447" y="10301663"/>
              <a:ext cx="2513678" cy="251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5004" y="3077048"/>
              <a:ext cx="6522578" cy="6509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6988" y="2366237"/>
            <a:ext cx="432689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RECYKLING</a:t>
            </a:r>
            <a:r>
              <a:rPr sz="335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25" dirty="0">
                <a:solidFill>
                  <a:srgbClr val="151616"/>
                </a:solidFill>
                <a:latin typeface="Arial"/>
                <a:cs typeface="Arial"/>
              </a:rPr>
              <a:t>METALI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732" y="13338331"/>
            <a:ext cx="2686685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  <a:tabLst>
                <a:tab pos="483234" algn="l"/>
                <a:tab pos="2027555" algn="l"/>
              </a:tabLst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Recykling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metali chro </a:t>
            </a:r>
            <a:r>
              <a:rPr sz="1950" spc="2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	środowisko	</a:t>
            </a:r>
            <a:r>
              <a:rPr sz="2000" spc="30" dirty="0">
                <a:solidFill>
                  <a:srgbClr val="151616"/>
                </a:solidFill>
                <a:latin typeface="Arial"/>
                <a:cs typeface="Arial"/>
              </a:rPr>
              <a:t>natu</a:t>
            </a:r>
            <a:r>
              <a:rPr sz="3000" spc="44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2732" y="14756131"/>
            <a:ext cx="268287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odpadów,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ale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również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poprzez zmniejszenie  zużycia energii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40" dirty="0">
                <a:solidFill>
                  <a:srgbClr val="151616"/>
                </a:solidFill>
                <a:latin typeface="Arial"/>
                <a:cs typeface="Arial"/>
              </a:rPr>
              <a:t>pro</a:t>
            </a:r>
            <a:r>
              <a:rPr sz="3000" spc="6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cesie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produkcyjnym.  Stal wielokrotnie</a:t>
            </a:r>
            <a:r>
              <a:rPr sz="20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prze</a:t>
            </a:r>
            <a:r>
              <a:rPr sz="3000" spc="52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01871" y="10350753"/>
            <a:ext cx="2579370" cy="4883150"/>
            <a:chOff x="9601871" y="10350753"/>
            <a:chExt cx="2579370" cy="4883150"/>
          </a:xfrm>
        </p:grpSpPr>
        <p:sp>
          <p:nvSpPr>
            <p:cNvPr id="12" name="object 12"/>
            <p:cNvSpPr/>
            <p:nvPr/>
          </p:nvSpPr>
          <p:spPr>
            <a:xfrm>
              <a:off x="9667043" y="10350753"/>
              <a:ext cx="2513692" cy="2513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871" y="1473094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07" y="0"/>
                  </a:moveTo>
                  <a:lnTo>
                    <a:pt x="206222" y="4049"/>
                  </a:lnTo>
                  <a:lnTo>
                    <a:pt x="163691" y="15724"/>
                  </a:lnTo>
                  <a:lnTo>
                    <a:pt x="124526" y="34316"/>
                  </a:lnTo>
                  <a:lnTo>
                    <a:pt x="89437" y="59114"/>
                  </a:lnTo>
                  <a:lnTo>
                    <a:pt x="59134" y="89408"/>
                  </a:lnTo>
                  <a:lnTo>
                    <a:pt x="34329" y="124489"/>
                  </a:lnTo>
                  <a:lnTo>
                    <a:pt x="15731" y="163648"/>
                  </a:lnTo>
                  <a:lnTo>
                    <a:pt x="4051" y="206174"/>
                  </a:lnTo>
                  <a:lnTo>
                    <a:pt x="0" y="251357"/>
                  </a:lnTo>
                  <a:lnTo>
                    <a:pt x="4051" y="296535"/>
                  </a:lnTo>
                  <a:lnTo>
                    <a:pt x="15731" y="339056"/>
                  </a:lnTo>
                  <a:lnTo>
                    <a:pt x="34329" y="378211"/>
                  </a:lnTo>
                  <a:lnTo>
                    <a:pt x="59134" y="413289"/>
                  </a:lnTo>
                  <a:lnTo>
                    <a:pt x="89437" y="443582"/>
                  </a:lnTo>
                  <a:lnTo>
                    <a:pt x="124526" y="468379"/>
                  </a:lnTo>
                  <a:lnTo>
                    <a:pt x="163691" y="486970"/>
                  </a:lnTo>
                  <a:lnTo>
                    <a:pt x="206222" y="498645"/>
                  </a:lnTo>
                  <a:lnTo>
                    <a:pt x="251407" y="502694"/>
                  </a:lnTo>
                  <a:lnTo>
                    <a:pt x="296590" y="498645"/>
                  </a:lnTo>
                  <a:lnTo>
                    <a:pt x="339114" y="486970"/>
                  </a:lnTo>
                  <a:lnTo>
                    <a:pt x="378270" y="468379"/>
                  </a:lnTo>
                  <a:lnTo>
                    <a:pt x="413348" y="443582"/>
                  </a:lnTo>
                  <a:lnTo>
                    <a:pt x="443639" y="413289"/>
                  </a:lnTo>
                  <a:lnTo>
                    <a:pt x="468433" y="378211"/>
                  </a:lnTo>
                  <a:lnTo>
                    <a:pt x="487022" y="339056"/>
                  </a:lnTo>
                  <a:lnTo>
                    <a:pt x="498695" y="296535"/>
                  </a:lnTo>
                  <a:lnTo>
                    <a:pt x="502744" y="251357"/>
                  </a:lnTo>
                  <a:lnTo>
                    <a:pt x="498695" y="206174"/>
                  </a:lnTo>
                  <a:lnTo>
                    <a:pt x="487022" y="163648"/>
                  </a:lnTo>
                  <a:lnTo>
                    <a:pt x="468433" y="124489"/>
                  </a:lnTo>
                  <a:lnTo>
                    <a:pt x="443639" y="89408"/>
                  </a:lnTo>
                  <a:lnTo>
                    <a:pt x="413348" y="59114"/>
                  </a:lnTo>
                  <a:lnTo>
                    <a:pt x="378270" y="34316"/>
                  </a:lnTo>
                  <a:lnTo>
                    <a:pt x="339114" y="15724"/>
                  </a:lnTo>
                  <a:lnTo>
                    <a:pt x="296590" y="4049"/>
                  </a:lnTo>
                  <a:lnTo>
                    <a:pt x="251407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94192" y="13337238"/>
            <a:ext cx="263398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„bank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energetyczny”,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gdyż do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jej</a:t>
            </a:r>
            <a:r>
              <a:rPr sz="2000" spc="-4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przetwarza-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 wtórnym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proce</a:t>
            </a:r>
            <a:r>
              <a:rPr sz="2000" spc="-2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4192" y="14756131"/>
            <a:ext cx="2602865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krotnie mniej energii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porównaniu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ilością  energii potrzebną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jej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wytworzenia w</a:t>
            </a:r>
            <a:r>
              <a:rPr sz="2000" spc="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pro-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4192" y="16223290"/>
            <a:ext cx="25615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cesie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pierwotnym.</a:t>
            </a:r>
            <a:r>
              <a:rPr sz="20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732" y="16932736"/>
            <a:ext cx="433895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14015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kości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ani swoich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właści</a:t>
            </a:r>
            <a:r>
              <a:rPr sz="3000" spc="52" baseline="2777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oszczędnym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3724" y="13337492"/>
            <a:ext cx="260731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jakością -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rozumie-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niu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oddziaływania 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środowisko</a:t>
            </a:r>
            <a:r>
              <a:rPr sz="20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naturalne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3724" y="15111108"/>
            <a:ext cx="266319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Recykling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stali to  oszczędność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74%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151616"/>
                </a:solidFill>
                <a:latin typeface="Arial"/>
                <a:cs typeface="Arial"/>
              </a:rPr>
              <a:t>ene-r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gii potrzebnej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pier-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wotnej</a:t>
            </a:r>
            <a:r>
              <a:rPr sz="2000" spc="-2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produkcji,</a:t>
            </a:r>
            <a:r>
              <a:rPr sz="2000" spc="-2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-2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przy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732" y="16580752"/>
            <a:ext cx="830580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14015" algn="l"/>
                <a:tab pos="3764279" algn="l"/>
                <a:tab pos="4616450" algn="l"/>
                <a:tab pos="5763260" algn="l"/>
                <a:tab pos="7129145" algn="l"/>
              </a:tabLst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zana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acąc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</a:t>
            </a:r>
            <a:r>
              <a:rPr sz="2000" spc="-2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	dzię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ym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ene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2000" spc="9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3000" baseline="4166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lingu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aluminium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41737" y="16932991"/>
            <a:ext cx="366522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14094" algn="l"/>
              </a:tabLst>
            </a:pPr>
            <a:r>
              <a:rPr sz="2000" spc="30" dirty="0">
                <a:solidFill>
                  <a:srgbClr val="151616"/>
                </a:solidFill>
                <a:latin typeface="Arial"/>
                <a:cs typeface="Arial"/>
              </a:rPr>
              <a:t>właści</a:t>
            </a:r>
            <a:r>
              <a:rPr sz="3000" spc="44" baseline="4166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wartość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ta wzrasta</a:t>
            </a:r>
            <a:r>
              <a:rPr sz="2000" spc="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732" y="17287715"/>
            <a:ext cx="63588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14015" algn="l"/>
                <a:tab pos="4199890" algn="l"/>
                <a:tab pos="5763260" algn="l"/>
              </a:tabLst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ości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stan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oisty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ościom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prz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yższa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95%.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94901" y="13288716"/>
            <a:ext cx="2568575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41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zużytej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wody i odpro</a:t>
            </a:r>
            <a:r>
              <a:rPr sz="2000" spc="-2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wadzanych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ścieków.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Natomiast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tona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alu-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minium pochodząca  z recyklingu pozwala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zaoszczędzić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4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tony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boksytów 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700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kg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liwa,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uniknąć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emisji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 powietrza 35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kg </a:t>
            </a:r>
            <a:r>
              <a:rPr sz="2000" spc="40" dirty="0">
                <a:solidFill>
                  <a:srgbClr val="151616"/>
                </a:solidFill>
                <a:latin typeface="Arial"/>
                <a:cs typeface="Arial"/>
              </a:rPr>
              <a:t>ﬂuor-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ków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aluminium.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19391" y="13337238"/>
            <a:ext cx="2620645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Proces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recyklingu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sta-  li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pozwala zmniejszyć  emisje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zanieczyszczeń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732" y="14046429"/>
            <a:ext cx="11230610" cy="7359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783590" algn="l"/>
                <a:tab pos="1330325" algn="l"/>
                <a:tab pos="2061845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ralne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	tylko	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dzię</a:t>
            </a:r>
            <a:r>
              <a:rPr sz="3000" spc="52" baseline="2777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2777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473075" algn="l"/>
                <a:tab pos="2914015" algn="l"/>
                <a:tab pos="3395345" algn="l"/>
                <a:tab pos="4410075" algn="l"/>
                <a:tab pos="4891405" algn="l"/>
                <a:tab pos="5763260" algn="l"/>
                <a:tab pos="8639175" algn="l"/>
              </a:tabLst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zagospodarowaniu	sie	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zużywa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	wielo</a:t>
            </a:r>
            <a:r>
              <a:rPr sz="2000" spc="-3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	- inne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surowce,</a:t>
            </a:r>
            <a:r>
              <a:rPr sz="20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</a:t>
            </a:r>
            <a:r>
              <a:rPr sz="200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51616"/>
                </a:solidFill>
                <a:latin typeface="Arial"/>
                <a:cs typeface="Arial"/>
              </a:rPr>
              <a:t>pla</a:t>
            </a:r>
            <a:r>
              <a:rPr sz="3000" spc="89" baseline="1388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atmosfery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nawet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3724" y="14804652"/>
            <a:ext cx="540893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7060" algn="l"/>
                <a:tab pos="1393190" algn="l"/>
                <a:tab pos="1919605" algn="l"/>
                <a:tab pos="2887980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stik,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szkło,	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papier.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86% 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porównaniu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19391" y="15110854"/>
            <a:ext cx="2659380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emisji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przy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produkcji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rudy.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Przetworzenie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tony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złomu pozwala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zaoszczędzić 1,5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tony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rudy,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0,5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tony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koksu,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innych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materiałów,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re</a:t>
            </a:r>
            <a:r>
              <a:rPr sz="2000" spc="-2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dukuje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także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ilość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29" name="object 29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40" name="object 40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44" name="object 44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48" name="object 48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51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52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60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11193"/>
            <a:ext cx="16082010" cy="15584805"/>
            <a:chOff x="0" y="2911193"/>
            <a:chExt cx="16082010" cy="15584805"/>
          </a:xfrm>
        </p:grpSpPr>
        <p:sp>
          <p:nvSpPr>
            <p:cNvPr id="3" name="object 3"/>
            <p:cNvSpPr/>
            <p:nvPr/>
          </p:nvSpPr>
          <p:spPr>
            <a:xfrm>
              <a:off x="0" y="4117723"/>
              <a:ext cx="16082010" cy="14378305"/>
            </a:xfrm>
            <a:custGeom>
              <a:avLst/>
              <a:gdLst/>
              <a:ahLst/>
              <a:cxnLst/>
              <a:rect l="l" t="t" r="r" b="b"/>
              <a:pathLst>
                <a:path w="16082010" h="14378305">
                  <a:moveTo>
                    <a:pt x="0" y="14377679"/>
                  </a:moveTo>
                  <a:lnTo>
                    <a:pt x="16081860" y="14377679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377679"/>
                  </a:lnTo>
                  <a:close/>
                </a:path>
              </a:pathLst>
            </a:custGeom>
            <a:solidFill>
              <a:srgbClr val="EDF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5215" y="2911193"/>
              <a:ext cx="6522536" cy="65097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6988" y="2111354"/>
            <a:ext cx="806259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RECYKLING </a:t>
            </a:r>
            <a:r>
              <a:rPr sz="3350" b="1" spc="80" dirty="0">
                <a:solidFill>
                  <a:srgbClr val="151616"/>
                </a:solidFill>
                <a:latin typeface="Arial"/>
                <a:cs typeface="Arial"/>
              </a:rPr>
              <a:t>TWORZYW</a:t>
            </a:r>
            <a:r>
              <a:rPr sz="3350" b="1" spc="-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25" dirty="0">
                <a:solidFill>
                  <a:srgbClr val="151616"/>
                </a:solidFill>
                <a:latin typeface="Arial"/>
                <a:cs typeface="Arial"/>
              </a:rPr>
              <a:t>SZTUCZNYCH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607" y="9897542"/>
            <a:ext cx="166243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wiesz,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że: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30388" y="10778089"/>
            <a:ext cx="11160760" cy="2513965"/>
            <a:chOff x="1030388" y="10778089"/>
            <a:chExt cx="11160760" cy="2513965"/>
          </a:xfrm>
        </p:grpSpPr>
        <p:sp>
          <p:nvSpPr>
            <p:cNvPr id="8" name="object 8"/>
            <p:cNvSpPr/>
            <p:nvPr/>
          </p:nvSpPr>
          <p:spPr>
            <a:xfrm>
              <a:off x="1062615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176526" y="926"/>
                  </a:lnTo>
                  <a:lnTo>
                    <a:pt x="1128910" y="3684"/>
                  </a:lnTo>
                  <a:lnTo>
                    <a:pt x="1081798" y="8239"/>
                  </a:lnTo>
                  <a:lnTo>
                    <a:pt x="1035223" y="14556"/>
                  </a:lnTo>
                  <a:lnTo>
                    <a:pt x="989220" y="22602"/>
                  </a:lnTo>
                  <a:lnTo>
                    <a:pt x="943822" y="32343"/>
                  </a:lnTo>
                  <a:lnTo>
                    <a:pt x="899065" y="43745"/>
                  </a:lnTo>
                  <a:lnTo>
                    <a:pt x="854980" y="56773"/>
                  </a:lnTo>
                  <a:lnTo>
                    <a:pt x="811604" y="71394"/>
                  </a:lnTo>
                  <a:lnTo>
                    <a:pt x="768970" y="87573"/>
                  </a:lnTo>
                  <a:lnTo>
                    <a:pt x="727111" y="105278"/>
                  </a:lnTo>
                  <a:lnTo>
                    <a:pt x="686062" y="124472"/>
                  </a:lnTo>
                  <a:lnTo>
                    <a:pt x="645858" y="145124"/>
                  </a:lnTo>
                  <a:lnTo>
                    <a:pt x="606531" y="167197"/>
                  </a:lnTo>
                  <a:lnTo>
                    <a:pt x="568116" y="190660"/>
                  </a:lnTo>
                  <a:lnTo>
                    <a:pt x="530647" y="215476"/>
                  </a:lnTo>
                  <a:lnTo>
                    <a:pt x="494158" y="241613"/>
                  </a:lnTo>
                  <a:lnTo>
                    <a:pt x="458683" y="269037"/>
                  </a:lnTo>
                  <a:lnTo>
                    <a:pt x="424257" y="297712"/>
                  </a:lnTo>
                  <a:lnTo>
                    <a:pt x="390912" y="327606"/>
                  </a:lnTo>
                  <a:lnTo>
                    <a:pt x="358684" y="358685"/>
                  </a:lnTo>
                  <a:lnTo>
                    <a:pt x="327606" y="390913"/>
                  </a:lnTo>
                  <a:lnTo>
                    <a:pt x="297712" y="424258"/>
                  </a:lnTo>
                  <a:lnTo>
                    <a:pt x="269036" y="458685"/>
                  </a:lnTo>
                  <a:lnTo>
                    <a:pt x="241613" y="494160"/>
                  </a:lnTo>
                  <a:lnTo>
                    <a:pt x="215476" y="530649"/>
                  </a:lnTo>
                  <a:lnTo>
                    <a:pt x="190659" y="568118"/>
                  </a:lnTo>
                  <a:lnTo>
                    <a:pt x="167197" y="606533"/>
                  </a:lnTo>
                  <a:lnTo>
                    <a:pt x="145123" y="645860"/>
                  </a:lnTo>
                  <a:lnTo>
                    <a:pt x="124472" y="686065"/>
                  </a:lnTo>
                  <a:lnTo>
                    <a:pt x="105277" y="727114"/>
                  </a:lnTo>
                  <a:lnTo>
                    <a:pt x="87573" y="768973"/>
                  </a:lnTo>
                  <a:lnTo>
                    <a:pt x="71394" y="811608"/>
                  </a:lnTo>
                  <a:lnTo>
                    <a:pt x="56773" y="854984"/>
                  </a:lnTo>
                  <a:lnTo>
                    <a:pt x="43744" y="899069"/>
                  </a:lnTo>
                  <a:lnTo>
                    <a:pt x="32343" y="943827"/>
                  </a:lnTo>
                  <a:lnTo>
                    <a:pt x="22602" y="989225"/>
                  </a:lnTo>
                  <a:lnTo>
                    <a:pt x="14556" y="1035228"/>
                  </a:lnTo>
                  <a:lnTo>
                    <a:pt x="8238" y="1081803"/>
                  </a:lnTo>
                  <a:lnTo>
                    <a:pt x="3684" y="1128916"/>
                  </a:lnTo>
                  <a:lnTo>
                    <a:pt x="926" y="1176533"/>
                  </a:lnTo>
                  <a:lnTo>
                    <a:pt x="0" y="1224619"/>
                  </a:lnTo>
                  <a:lnTo>
                    <a:pt x="926" y="1272705"/>
                  </a:lnTo>
                  <a:lnTo>
                    <a:pt x="3684" y="1320321"/>
                  </a:lnTo>
                  <a:lnTo>
                    <a:pt x="8238" y="1367434"/>
                  </a:lnTo>
                  <a:lnTo>
                    <a:pt x="14556" y="1414009"/>
                  </a:lnTo>
                  <a:lnTo>
                    <a:pt x="22602" y="1460012"/>
                  </a:lnTo>
                  <a:lnTo>
                    <a:pt x="32343" y="1505410"/>
                  </a:lnTo>
                  <a:lnTo>
                    <a:pt x="43744" y="1550168"/>
                  </a:lnTo>
                  <a:lnTo>
                    <a:pt x="56773" y="1594252"/>
                  </a:lnTo>
                  <a:lnTo>
                    <a:pt x="71394" y="1637628"/>
                  </a:lnTo>
                  <a:lnTo>
                    <a:pt x="87573" y="1680262"/>
                  </a:lnTo>
                  <a:lnTo>
                    <a:pt x="105277" y="1722121"/>
                  </a:lnTo>
                  <a:lnTo>
                    <a:pt x="124472" y="1763169"/>
                  </a:lnTo>
                  <a:lnTo>
                    <a:pt x="145123" y="1803374"/>
                  </a:lnTo>
                  <a:lnTo>
                    <a:pt x="167197" y="1842701"/>
                  </a:lnTo>
                  <a:lnTo>
                    <a:pt x="190659" y="1881115"/>
                  </a:lnTo>
                  <a:lnTo>
                    <a:pt x="215476" y="1918584"/>
                  </a:lnTo>
                  <a:lnTo>
                    <a:pt x="241613" y="1955073"/>
                  </a:lnTo>
                  <a:lnTo>
                    <a:pt x="269036" y="1990547"/>
                  </a:lnTo>
                  <a:lnTo>
                    <a:pt x="297712" y="2024973"/>
                  </a:lnTo>
                  <a:lnTo>
                    <a:pt x="327606" y="2058318"/>
                  </a:lnTo>
                  <a:lnTo>
                    <a:pt x="358684" y="2090546"/>
                  </a:lnTo>
                  <a:lnTo>
                    <a:pt x="390912" y="2121623"/>
                  </a:lnTo>
                  <a:lnTo>
                    <a:pt x="424257" y="2151517"/>
                  </a:lnTo>
                  <a:lnTo>
                    <a:pt x="458683" y="2180192"/>
                  </a:lnTo>
                  <a:lnTo>
                    <a:pt x="494158" y="2207615"/>
                  </a:lnTo>
                  <a:lnTo>
                    <a:pt x="530647" y="2233752"/>
                  </a:lnTo>
                  <a:lnTo>
                    <a:pt x="568116" y="2258568"/>
                  </a:lnTo>
                  <a:lnTo>
                    <a:pt x="606531" y="2282029"/>
                  </a:lnTo>
                  <a:lnTo>
                    <a:pt x="645858" y="2304103"/>
                  </a:lnTo>
                  <a:lnTo>
                    <a:pt x="686062" y="2324754"/>
                  </a:lnTo>
                  <a:lnTo>
                    <a:pt x="727111" y="2343948"/>
                  </a:lnTo>
                  <a:lnTo>
                    <a:pt x="768970" y="2361652"/>
                  </a:lnTo>
                  <a:lnTo>
                    <a:pt x="811604" y="2377831"/>
                  </a:lnTo>
                  <a:lnTo>
                    <a:pt x="854980" y="2392452"/>
                  </a:lnTo>
                  <a:lnTo>
                    <a:pt x="899065" y="2405480"/>
                  </a:lnTo>
                  <a:lnTo>
                    <a:pt x="943822" y="2416881"/>
                  </a:lnTo>
                  <a:lnTo>
                    <a:pt x="989220" y="2426622"/>
                  </a:lnTo>
                  <a:lnTo>
                    <a:pt x="1035223" y="2434668"/>
                  </a:lnTo>
                  <a:lnTo>
                    <a:pt x="1081798" y="2440985"/>
                  </a:lnTo>
                  <a:lnTo>
                    <a:pt x="1128910" y="2445539"/>
                  </a:lnTo>
                  <a:lnTo>
                    <a:pt x="1176526" y="2448297"/>
                  </a:lnTo>
                  <a:lnTo>
                    <a:pt x="1224612" y="2449224"/>
                  </a:lnTo>
                  <a:lnTo>
                    <a:pt x="1272698" y="2448297"/>
                  </a:lnTo>
                  <a:lnTo>
                    <a:pt x="1320314" y="2445539"/>
                  </a:lnTo>
                  <a:lnTo>
                    <a:pt x="1367427" y="2440985"/>
                  </a:lnTo>
                  <a:lnTo>
                    <a:pt x="1414002" y="2434668"/>
                  </a:lnTo>
                  <a:lnTo>
                    <a:pt x="1460006" y="2426622"/>
                  </a:lnTo>
                  <a:lnTo>
                    <a:pt x="1505403" y="2416881"/>
                  </a:lnTo>
                  <a:lnTo>
                    <a:pt x="1550162" y="2405480"/>
                  </a:lnTo>
                  <a:lnTo>
                    <a:pt x="1594246" y="2392452"/>
                  </a:lnTo>
                  <a:lnTo>
                    <a:pt x="1637623" y="2377831"/>
                  </a:lnTo>
                  <a:lnTo>
                    <a:pt x="1680257" y="2361652"/>
                  </a:lnTo>
                  <a:lnTo>
                    <a:pt x="1722116" y="2343948"/>
                  </a:lnTo>
                  <a:lnTo>
                    <a:pt x="1763165" y="2324754"/>
                  </a:lnTo>
                  <a:lnTo>
                    <a:pt x="1803370" y="2304103"/>
                  </a:lnTo>
                  <a:lnTo>
                    <a:pt x="1842697" y="2282029"/>
                  </a:lnTo>
                  <a:lnTo>
                    <a:pt x="1881113" y="2258568"/>
                  </a:lnTo>
                  <a:lnTo>
                    <a:pt x="1918582" y="2233752"/>
                  </a:lnTo>
                  <a:lnTo>
                    <a:pt x="1955071" y="2207615"/>
                  </a:lnTo>
                  <a:lnTo>
                    <a:pt x="1990546" y="2180192"/>
                  </a:lnTo>
                  <a:lnTo>
                    <a:pt x="2024972" y="2151517"/>
                  </a:lnTo>
                  <a:lnTo>
                    <a:pt x="2058317" y="2121623"/>
                  </a:lnTo>
                  <a:lnTo>
                    <a:pt x="2090546" y="2090546"/>
                  </a:lnTo>
                  <a:lnTo>
                    <a:pt x="2121624" y="2058318"/>
                  </a:lnTo>
                  <a:lnTo>
                    <a:pt x="2151518" y="2024973"/>
                  </a:lnTo>
                  <a:lnTo>
                    <a:pt x="2180194" y="1990547"/>
                  </a:lnTo>
                  <a:lnTo>
                    <a:pt x="2207617" y="1955073"/>
                  </a:lnTo>
                  <a:lnTo>
                    <a:pt x="2233754" y="1918584"/>
                  </a:lnTo>
                  <a:lnTo>
                    <a:pt x="2258571" y="1881115"/>
                  </a:lnTo>
                  <a:lnTo>
                    <a:pt x="2282033" y="1842701"/>
                  </a:lnTo>
                  <a:lnTo>
                    <a:pt x="2304107" y="1803374"/>
                  </a:lnTo>
                  <a:lnTo>
                    <a:pt x="2324758" y="1763169"/>
                  </a:lnTo>
                  <a:lnTo>
                    <a:pt x="2343953" y="1722121"/>
                  </a:lnTo>
                  <a:lnTo>
                    <a:pt x="2361657" y="1680262"/>
                  </a:lnTo>
                  <a:lnTo>
                    <a:pt x="2377836" y="1637628"/>
                  </a:lnTo>
                  <a:lnTo>
                    <a:pt x="2392457" y="1594252"/>
                  </a:lnTo>
                  <a:lnTo>
                    <a:pt x="2405486" y="1550168"/>
                  </a:lnTo>
                  <a:lnTo>
                    <a:pt x="2416887" y="1505410"/>
                  </a:lnTo>
                  <a:lnTo>
                    <a:pt x="2426628" y="1460012"/>
                  </a:lnTo>
                  <a:lnTo>
                    <a:pt x="2434674" y="1414009"/>
                  </a:lnTo>
                  <a:lnTo>
                    <a:pt x="2440992" y="1367434"/>
                  </a:lnTo>
                  <a:lnTo>
                    <a:pt x="2445546" y="1320321"/>
                  </a:lnTo>
                  <a:lnTo>
                    <a:pt x="2448304" y="1272705"/>
                  </a:lnTo>
                  <a:lnTo>
                    <a:pt x="2449231" y="1224619"/>
                  </a:lnTo>
                  <a:lnTo>
                    <a:pt x="2448304" y="1176533"/>
                  </a:lnTo>
                  <a:lnTo>
                    <a:pt x="2445546" y="1128916"/>
                  </a:lnTo>
                  <a:lnTo>
                    <a:pt x="2440992" y="1081803"/>
                  </a:lnTo>
                  <a:lnTo>
                    <a:pt x="2434674" y="1035228"/>
                  </a:lnTo>
                  <a:lnTo>
                    <a:pt x="2426628" y="989225"/>
                  </a:lnTo>
                  <a:lnTo>
                    <a:pt x="2416887" y="943827"/>
                  </a:lnTo>
                  <a:lnTo>
                    <a:pt x="2405486" y="899069"/>
                  </a:lnTo>
                  <a:lnTo>
                    <a:pt x="2392457" y="854984"/>
                  </a:lnTo>
                  <a:lnTo>
                    <a:pt x="2377836" y="811608"/>
                  </a:lnTo>
                  <a:lnTo>
                    <a:pt x="2361657" y="768973"/>
                  </a:lnTo>
                  <a:lnTo>
                    <a:pt x="2343953" y="727114"/>
                  </a:lnTo>
                  <a:lnTo>
                    <a:pt x="2324758" y="686065"/>
                  </a:lnTo>
                  <a:lnTo>
                    <a:pt x="2304107" y="645860"/>
                  </a:lnTo>
                  <a:lnTo>
                    <a:pt x="2282033" y="606533"/>
                  </a:lnTo>
                  <a:lnTo>
                    <a:pt x="2258571" y="568118"/>
                  </a:lnTo>
                  <a:lnTo>
                    <a:pt x="2233754" y="530649"/>
                  </a:lnTo>
                  <a:lnTo>
                    <a:pt x="2207617" y="494160"/>
                  </a:lnTo>
                  <a:lnTo>
                    <a:pt x="2180194" y="458685"/>
                  </a:lnTo>
                  <a:lnTo>
                    <a:pt x="2151518" y="424258"/>
                  </a:lnTo>
                  <a:lnTo>
                    <a:pt x="2121624" y="390913"/>
                  </a:lnTo>
                  <a:lnTo>
                    <a:pt x="2090546" y="358685"/>
                  </a:lnTo>
                  <a:lnTo>
                    <a:pt x="2058317" y="327606"/>
                  </a:lnTo>
                  <a:lnTo>
                    <a:pt x="2024972" y="297712"/>
                  </a:lnTo>
                  <a:lnTo>
                    <a:pt x="1990546" y="269037"/>
                  </a:lnTo>
                  <a:lnTo>
                    <a:pt x="1955071" y="241613"/>
                  </a:lnTo>
                  <a:lnTo>
                    <a:pt x="1918582" y="215476"/>
                  </a:lnTo>
                  <a:lnTo>
                    <a:pt x="1881113" y="190660"/>
                  </a:lnTo>
                  <a:lnTo>
                    <a:pt x="1842697" y="167197"/>
                  </a:lnTo>
                  <a:lnTo>
                    <a:pt x="1803370" y="145124"/>
                  </a:lnTo>
                  <a:lnTo>
                    <a:pt x="1763165" y="124472"/>
                  </a:lnTo>
                  <a:lnTo>
                    <a:pt x="1722116" y="105278"/>
                  </a:lnTo>
                  <a:lnTo>
                    <a:pt x="1680257" y="87573"/>
                  </a:lnTo>
                  <a:lnTo>
                    <a:pt x="1637623" y="71394"/>
                  </a:lnTo>
                  <a:lnTo>
                    <a:pt x="1594246" y="56773"/>
                  </a:lnTo>
                  <a:lnTo>
                    <a:pt x="1550162" y="43745"/>
                  </a:lnTo>
                  <a:lnTo>
                    <a:pt x="1505403" y="32343"/>
                  </a:lnTo>
                  <a:lnTo>
                    <a:pt x="1460006" y="22602"/>
                  </a:lnTo>
                  <a:lnTo>
                    <a:pt x="1414002" y="14556"/>
                  </a:lnTo>
                  <a:lnTo>
                    <a:pt x="1367427" y="8239"/>
                  </a:lnTo>
                  <a:lnTo>
                    <a:pt x="1320314" y="3684"/>
                  </a:lnTo>
                  <a:lnTo>
                    <a:pt x="1272698" y="926"/>
                  </a:lnTo>
                  <a:lnTo>
                    <a:pt x="1224612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2615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272698" y="926"/>
                  </a:lnTo>
                  <a:lnTo>
                    <a:pt x="1320314" y="3684"/>
                  </a:lnTo>
                  <a:lnTo>
                    <a:pt x="1367427" y="8239"/>
                  </a:lnTo>
                  <a:lnTo>
                    <a:pt x="1414002" y="14556"/>
                  </a:lnTo>
                  <a:lnTo>
                    <a:pt x="1460006" y="22602"/>
                  </a:lnTo>
                  <a:lnTo>
                    <a:pt x="1505403" y="32343"/>
                  </a:lnTo>
                  <a:lnTo>
                    <a:pt x="1550162" y="43745"/>
                  </a:lnTo>
                  <a:lnTo>
                    <a:pt x="1594246" y="56773"/>
                  </a:lnTo>
                  <a:lnTo>
                    <a:pt x="1637623" y="71394"/>
                  </a:lnTo>
                  <a:lnTo>
                    <a:pt x="1680257" y="87573"/>
                  </a:lnTo>
                  <a:lnTo>
                    <a:pt x="1722116" y="105278"/>
                  </a:lnTo>
                  <a:lnTo>
                    <a:pt x="1763165" y="124472"/>
                  </a:lnTo>
                  <a:lnTo>
                    <a:pt x="1803370" y="145124"/>
                  </a:lnTo>
                  <a:lnTo>
                    <a:pt x="1842697" y="167197"/>
                  </a:lnTo>
                  <a:lnTo>
                    <a:pt x="1881113" y="190660"/>
                  </a:lnTo>
                  <a:lnTo>
                    <a:pt x="1918582" y="215476"/>
                  </a:lnTo>
                  <a:lnTo>
                    <a:pt x="1955071" y="241613"/>
                  </a:lnTo>
                  <a:lnTo>
                    <a:pt x="1990546" y="269037"/>
                  </a:lnTo>
                  <a:lnTo>
                    <a:pt x="2024972" y="297712"/>
                  </a:lnTo>
                  <a:lnTo>
                    <a:pt x="2058317" y="327606"/>
                  </a:lnTo>
                  <a:lnTo>
                    <a:pt x="2090546" y="358685"/>
                  </a:lnTo>
                  <a:lnTo>
                    <a:pt x="2121624" y="390913"/>
                  </a:lnTo>
                  <a:lnTo>
                    <a:pt x="2151518" y="424258"/>
                  </a:lnTo>
                  <a:lnTo>
                    <a:pt x="2180194" y="458685"/>
                  </a:lnTo>
                  <a:lnTo>
                    <a:pt x="2207617" y="494160"/>
                  </a:lnTo>
                  <a:lnTo>
                    <a:pt x="2233754" y="530649"/>
                  </a:lnTo>
                  <a:lnTo>
                    <a:pt x="2258571" y="568118"/>
                  </a:lnTo>
                  <a:lnTo>
                    <a:pt x="2282033" y="606533"/>
                  </a:lnTo>
                  <a:lnTo>
                    <a:pt x="2304107" y="645860"/>
                  </a:lnTo>
                  <a:lnTo>
                    <a:pt x="2324758" y="686065"/>
                  </a:lnTo>
                  <a:lnTo>
                    <a:pt x="2343953" y="727114"/>
                  </a:lnTo>
                  <a:lnTo>
                    <a:pt x="2361657" y="768973"/>
                  </a:lnTo>
                  <a:lnTo>
                    <a:pt x="2377836" y="811608"/>
                  </a:lnTo>
                  <a:lnTo>
                    <a:pt x="2392457" y="854984"/>
                  </a:lnTo>
                  <a:lnTo>
                    <a:pt x="2405486" y="899069"/>
                  </a:lnTo>
                  <a:lnTo>
                    <a:pt x="2416887" y="943827"/>
                  </a:lnTo>
                  <a:lnTo>
                    <a:pt x="2426628" y="989225"/>
                  </a:lnTo>
                  <a:lnTo>
                    <a:pt x="2434674" y="1035228"/>
                  </a:lnTo>
                  <a:lnTo>
                    <a:pt x="2440992" y="1081803"/>
                  </a:lnTo>
                  <a:lnTo>
                    <a:pt x="2445546" y="1128916"/>
                  </a:lnTo>
                  <a:lnTo>
                    <a:pt x="2448304" y="1176533"/>
                  </a:lnTo>
                  <a:lnTo>
                    <a:pt x="2449231" y="1224619"/>
                  </a:lnTo>
                  <a:lnTo>
                    <a:pt x="2448304" y="1272705"/>
                  </a:lnTo>
                  <a:lnTo>
                    <a:pt x="2445546" y="1320321"/>
                  </a:lnTo>
                  <a:lnTo>
                    <a:pt x="2440992" y="1367434"/>
                  </a:lnTo>
                  <a:lnTo>
                    <a:pt x="2434674" y="1414009"/>
                  </a:lnTo>
                  <a:lnTo>
                    <a:pt x="2426628" y="1460012"/>
                  </a:lnTo>
                  <a:lnTo>
                    <a:pt x="2416887" y="1505410"/>
                  </a:lnTo>
                  <a:lnTo>
                    <a:pt x="2405486" y="1550168"/>
                  </a:lnTo>
                  <a:lnTo>
                    <a:pt x="2392457" y="1594252"/>
                  </a:lnTo>
                  <a:lnTo>
                    <a:pt x="2377836" y="1637628"/>
                  </a:lnTo>
                  <a:lnTo>
                    <a:pt x="2361657" y="1680262"/>
                  </a:lnTo>
                  <a:lnTo>
                    <a:pt x="2343953" y="1722121"/>
                  </a:lnTo>
                  <a:lnTo>
                    <a:pt x="2324758" y="1763169"/>
                  </a:lnTo>
                  <a:lnTo>
                    <a:pt x="2304107" y="1803374"/>
                  </a:lnTo>
                  <a:lnTo>
                    <a:pt x="2282033" y="1842701"/>
                  </a:lnTo>
                  <a:lnTo>
                    <a:pt x="2258571" y="1881115"/>
                  </a:lnTo>
                  <a:lnTo>
                    <a:pt x="2233754" y="1918584"/>
                  </a:lnTo>
                  <a:lnTo>
                    <a:pt x="2207617" y="1955073"/>
                  </a:lnTo>
                  <a:lnTo>
                    <a:pt x="2180194" y="1990547"/>
                  </a:lnTo>
                  <a:lnTo>
                    <a:pt x="2151518" y="2024973"/>
                  </a:lnTo>
                  <a:lnTo>
                    <a:pt x="2121624" y="2058318"/>
                  </a:lnTo>
                  <a:lnTo>
                    <a:pt x="2090546" y="2090546"/>
                  </a:lnTo>
                  <a:lnTo>
                    <a:pt x="2058317" y="2121623"/>
                  </a:lnTo>
                  <a:lnTo>
                    <a:pt x="2024972" y="2151517"/>
                  </a:lnTo>
                  <a:lnTo>
                    <a:pt x="1990546" y="2180192"/>
                  </a:lnTo>
                  <a:lnTo>
                    <a:pt x="1955071" y="2207615"/>
                  </a:lnTo>
                  <a:lnTo>
                    <a:pt x="1918582" y="2233752"/>
                  </a:lnTo>
                  <a:lnTo>
                    <a:pt x="1881113" y="2258568"/>
                  </a:lnTo>
                  <a:lnTo>
                    <a:pt x="1842697" y="2282029"/>
                  </a:lnTo>
                  <a:lnTo>
                    <a:pt x="1803370" y="2304103"/>
                  </a:lnTo>
                  <a:lnTo>
                    <a:pt x="1763165" y="2324754"/>
                  </a:lnTo>
                  <a:lnTo>
                    <a:pt x="1722116" y="2343948"/>
                  </a:lnTo>
                  <a:lnTo>
                    <a:pt x="1680257" y="2361652"/>
                  </a:lnTo>
                  <a:lnTo>
                    <a:pt x="1637623" y="2377831"/>
                  </a:lnTo>
                  <a:lnTo>
                    <a:pt x="1594246" y="2392452"/>
                  </a:lnTo>
                  <a:lnTo>
                    <a:pt x="1550162" y="2405480"/>
                  </a:lnTo>
                  <a:lnTo>
                    <a:pt x="1505403" y="2416881"/>
                  </a:lnTo>
                  <a:lnTo>
                    <a:pt x="1460006" y="2426622"/>
                  </a:lnTo>
                  <a:lnTo>
                    <a:pt x="1414002" y="2434668"/>
                  </a:lnTo>
                  <a:lnTo>
                    <a:pt x="1367427" y="2440985"/>
                  </a:lnTo>
                  <a:lnTo>
                    <a:pt x="1320314" y="2445539"/>
                  </a:lnTo>
                  <a:lnTo>
                    <a:pt x="1272698" y="2448297"/>
                  </a:lnTo>
                  <a:lnTo>
                    <a:pt x="1224612" y="2449224"/>
                  </a:lnTo>
                  <a:lnTo>
                    <a:pt x="1176526" y="2448297"/>
                  </a:lnTo>
                  <a:lnTo>
                    <a:pt x="1128910" y="2445539"/>
                  </a:lnTo>
                  <a:lnTo>
                    <a:pt x="1081798" y="2440985"/>
                  </a:lnTo>
                  <a:lnTo>
                    <a:pt x="1035223" y="2434668"/>
                  </a:lnTo>
                  <a:lnTo>
                    <a:pt x="989220" y="2426622"/>
                  </a:lnTo>
                  <a:lnTo>
                    <a:pt x="943822" y="2416881"/>
                  </a:lnTo>
                  <a:lnTo>
                    <a:pt x="899065" y="2405480"/>
                  </a:lnTo>
                  <a:lnTo>
                    <a:pt x="854980" y="2392452"/>
                  </a:lnTo>
                  <a:lnTo>
                    <a:pt x="811604" y="2377831"/>
                  </a:lnTo>
                  <a:lnTo>
                    <a:pt x="768970" y="2361652"/>
                  </a:lnTo>
                  <a:lnTo>
                    <a:pt x="727111" y="2343948"/>
                  </a:lnTo>
                  <a:lnTo>
                    <a:pt x="686062" y="2324754"/>
                  </a:lnTo>
                  <a:lnTo>
                    <a:pt x="645858" y="2304103"/>
                  </a:lnTo>
                  <a:lnTo>
                    <a:pt x="606531" y="2282029"/>
                  </a:lnTo>
                  <a:lnTo>
                    <a:pt x="568116" y="2258568"/>
                  </a:lnTo>
                  <a:lnTo>
                    <a:pt x="530647" y="2233752"/>
                  </a:lnTo>
                  <a:lnTo>
                    <a:pt x="494158" y="2207615"/>
                  </a:lnTo>
                  <a:lnTo>
                    <a:pt x="458683" y="2180192"/>
                  </a:lnTo>
                  <a:lnTo>
                    <a:pt x="424257" y="2151517"/>
                  </a:lnTo>
                  <a:lnTo>
                    <a:pt x="390912" y="2121623"/>
                  </a:lnTo>
                  <a:lnTo>
                    <a:pt x="358684" y="2090546"/>
                  </a:lnTo>
                  <a:lnTo>
                    <a:pt x="327606" y="2058318"/>
                  </a:lnTo>
                  <a:lnTo>
                    <a:pt x="297712" y="2024973"/>
                  </a:lnTo>
                  <a:lnTo>
                    <a:pt x="269036" y="1990547"/>
                  </a:lnTo>
                  <a:lnTo>
                    <a:pt x="241613" y="1955073"/>
                  </a:lnTo>
                  <a:lnTo>
                    <a:pt x="215476" y="1918584"/>
                  </a:lnTo>
                  <a:lnTo>
                    <a:pt x="190659" y="1881115"/>
                  </a:lnTo>
                  <a:lnTo>
                    <a:pt x="167197" y="1842701"/>
                  </a:lnTo>
                  <a:lnTo>
                    <a:pt x="145123" y="1803374"/>
                  </a:lnTo>
                  <a:lnTo>
                    <a:pt x="124472" y="1763169"/>
                  </a:lnTo>
                  <a:lnTo>
                    <a:pt x="105277" y="1722121"/>
                  </a:lnTo>
                  <a:lnTo>
                    <a:pt x="87573" y="1680262"/>
                  </a:lnTo>
                  <a:lnTo>
                    <a:pt x="71394" y="1637628"/>
                  </a:lnTo>
                  <a:lnTo>
                    <a:pt x="56773" y="1594252"/>
                  </a:lnTo>
                  <a:lnTo>
                    <a:pt x="43744" y="1550168"/>
                  </a:lnTo>
                  <a:lnTo>
                    <a:pt x="32343" y="1505410"/>
                  </a:lnTo>
                  <a:lnTo>
                    <a:pt x="22602" y="1460012"/>
                  </a:lnTo>
                  <a:lnTo>
                    <a:pt x="14556" y="1414009"/>
                  </a:lnTo>
                  <a:lnTo>
                    <a:pt x="8238" y="1367434"/>
                  </a:lnTo>
                  <a:lnTo>
                    <a:pt x="3684" y="1320321"/>
                  </a:lnTo>
                  <a:lnTo>
                    <a:pt x="926" y="1272705"/>
                  </a:lnTo>
                  <a:lnTo>
                    <a:pt x="0" y="1224619"/>
                  </a:lnTo>
                  <a:lnTo>
                    <a:pt x="926" y="1176533"/>
                  </a:lnTo>
                  <a:lnTo>
                    <a:pt x="3684" y="1128916"/>
                  </a:lnTo>
                  <a:lnTo>
                    <a:pt x="8238" y="1081803"/>
                  </a:lnTo>
                  <a:lnTo>
                    <a:pt x="14556" y="1035228"/>
                  </a:lnTo>
                  <a:lnTo>
                    <a:pt x="22602" y="989225"/>
                  </a:lnTo>
                  <a:lnTo>
                    <a:pt x="32343" y="943827"/>
                  </a:lnTo>
                  <a:lnTo>
                    <a:pt x="43744" y="899069"/>
                  </a:lnTo>
                  <a:lnTo>
                    <a:pt x="56773" y="854984"/>
                  </a:lnTo>
                  <a:lnTo>
                    <a:pt x="71394" y="811608"/>
                  </a:lnTo>
                  <a:lnTo>
                    <a:pt x="87573" y="768973"/>
                  </a:lnTo>
                  <a:lnTo>
                    <a:pt x="105277" y="727114"/>
                  </a:lnTo>
                  <a:lnTo>
                    <a:pt x="124472" y="686065"/>
                  </a:lnTo>
                  <a:lnTo>
                    <a:pt x="145123" y="645860"/>
                  </a:lnTo>
                  <a:lnTo>
                    <a:pt x="167197" y="606533"/>
                  </a:lnTo>
                  <a:lnTo>
                    <a:pt x="190659" y="568118"/>
                  </a:lnTo>
                  <a:lnTo>
                    <a:pt x="215476" y="530649"/>
                  </a:lnTo>
                  <a:lnTo>
                    <a:pt x="241613" y="494160"/>
                  </a:lnTo>
                  <a:lnTo>
                    <a:pt x="269036" y="458685"/>
                  </a:lnTo>
                  <a:lnTo>
                    <a:pt x="297712" y="424258"/>
                  </a:lnTo>
                  <a:lnTo>
                    <a:pt x="327606" y="390913"/>
                  </a:lnTo>
                  <a:lnTo>
                    <a:pt x="358684" y="358685"/>
                  </a:lnTo>
                  <a:lnTo>
                    <a:pt x="390912" y="327606"/>
                  </a:lnTo>
                  <a:lnTo>
                    <a:pt x="424257" y="297712"/>
                  </a:lnTo>
                  <a:lnTo>
                    <a:pt x="458683" y="269037"/>
                  </a:lnTo>
                  <a:lnTo>
                    <a:pt x="494158" y="241613"/>
                  </a:lnTo>
                  <a:lnTo>
                    <a:pt x="530647" y="215476"/>
                  </a:lnTo>
                  <a:lnTo>
                    <a:pt x="568116" y="190660"/>
                  </a:lnTo>
                  <a:lnTo>
                    <a:pt x="606531" y="167197"/>
                  </a:lnTo>
                  <a:lnTo>
                    <a:pt x="645858" y="145124"/>
                  </a:lnTo>
                  <a:lnTo>
                    <a:pt x="686062" y="124472"/>
                  </a:lnTo>
                  <a:lnTo>
                    <a:pt x="727111" y="105278"/>
                  </a:lnTo>
                  <a:lnTo>
                    <a:pt x="768970" y="87573"/>
                  </a:lnTo>
                  <a:lnTo>
                    <a:pt x="811604" y="71394"/>
                  </a:lnTo>
                  <a:lnTo>
                    <a:pt x="854980" y="56773"/>
                  </a:lnTo>
                  <a:lnTo>
                    <a:pt x="899065" y="43745"/>
                  </a:lnTo>
                  <a:lnTo>
                    <a:pt x="943822" y="32343"/>
                  </a:lnTo>
                  <a:lnTo>
                    <a:pt x="989220" y="22602"/>
                  </a:lnTo>
                  <a:lnTo>
                    <a:pt x="1035223" y="14556"/>
                  </a:lnTo>
                  <a:lnTo>
                    <a:pt x="1081798" y="8239"/>
                  </a:lnTo>
                  <a:lnTo>
                    <a:pt x="1128910" y="3684"/>
                  </a:lnTo>
                  <a:lnTo>
                    <a:pt x="1176526" y="926"/>
                  </a:lnTo>
                  <a:lnTo>
                    <a:pt x="1224612" y="0"/>
                  </a:lnTo>
                  <a:close/>
                </a:path>
              </a:pathLst>
            </a:custGeom>
            <a:ln w="64454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7807" y="11186435"/>
              <a:ext cx="1379220" cy="1697355"/>
            </a:xfrm>
            <a:custGeom>
              <a:avLst/>
              <a:gdLst/>
              <a:ahLst/>
              <a:cxnLst/>
              <a:rect l="l" t="t" r="r" b="b"/>
              <a:pathLst>
                <a:path w="1379220" h="1697354">
                  <a:moveTo>
                    <a:pt x="1060657" y="957888"/>
                  </a:moveTo>
                  <a:lnTo>
                    <a:pt x="318196" y="957888"/>
                  </a:lnTo>
                  <a:lnTo>
                    <a:pt x="318154" y="1584350"/>
                  </a:lnTo>
                  <a:lnTo>
                    <a:pt x="326423" y="1630443"/>
                  </a:lnTo>
                  <a:lnTo>
                    <a:pt x="348570" y="1666001"/>
                  </a:lnTo>
                  <a:lnTo>
                    <a:pt x="379550" y="1688896"/>
                  </a:lnTo>
                  <a:lnTo>
                    <a:pt x="414318" y="1697001"/>
                  </a:lnTo>
                  <a:lnTo>
                    <a:pt x="964535" y="1697001"/>
                  </a:lnTo>
                  <a:lnTo>
                    <a:pt x="1003866" y="1685589"/>
                  </a:lnTo>
                  <a:lnTo>
                    <a:pt x="1045466" y="1647826"/>
                  </a:lnTo>
                  <a:lnTo>
                    <a:pt x="1059127" y="1609942"/>
                  </a:lnTo>
                  <a:lnTo>
                    <a:pt x="1060700" y="1584350"/>
                  </a:lnTo>
                  <a:lnTo>
                    <a:pt x="1060657" y="957888"/>
                  </a:lnTo>
                  <a:close/>
                </a:path>
                <a:path w="1379220" h="1697354">
                  <a:moveTo>
                    <a:pt x="702685" y="0"/>
                  </a:moveTo>
                  <a:lnTo>
                    <a:pt x="651743" y="3718"/>
                  </a:lnTo>
                  <a:lnTo>
                    <a:pt x="607491" y="15041"/>
                  </a:lnTo>
                  <a:lnTo>
                    <a:pt x="568261" y="34215"/>
                  </a:lnTo>
                  <a:lnTo>
                    <a:pt x="532386" y="61491"/>
                  </a:lnTo>
                  <a:lnTo>
                    <a:pt x="498197" y="97115"/>
                  </a:lnTo>
                  <a:lnTo>
                    <a:pt x="471184" y="136182"/>
                  </a:lnTo>
                  <a:lnTo>
                    <a:pt x="447488" y="186037"/>
                  </a:lnTo>
                  <a:lnTo>
                    <a:pt x="430663" y="242542"/>
                  </a:lnTo>
                  <a:lnTo>
                    <a:pt x="424264" y="301561"/>
                  </a:lnTo>
                  <a:lnTo>
                    <a:pt x="424321" y="331955"/>
                  </a:lnTo>
                  <a:lnTo>
                    <a:pt x="425222" y="355395"/>
                  </a:lnTo>
                  <a:lnTo>
                    <a:pt x="428526" y="380260"/>
                  </a:lnTo>
                  <a:lnTo>
                    <a:pt x="435586" y="409601"/>
                  </a:lnTo>
                  <a:lnTo>
                    <a:pt x="437904" y="418080"/>
                  </a:lnTo>
                  <a:lnTo>
                    <a:pt x="440182" y="426520"/>
                  </a:lnTo>
                  <a:lnTo>
                    <a:pt x="442634" y="434800"/>
                  </a:lnTo>
                  <a:lnTo>
                    <a:pt x="445475" y="442800"/>
                  </a:lnTo>
                  <a:lnTo>
                    <a:pt x="449030" y="451058"/>
                  </a:lnTo>
                  <a:lnTo>
                    <a:pt x="452082" y="457680"/>
                  </a:lnTo>
                  <a:lnTo>
                    <a:pt x="454813" y="464647"/>
                  </a:lnTo>
                  <a:lnTo>
                    <a:pt x="457407" y="473943"/>
                  </a:lnTo>
                  <a:lnTo>
                    <a:pt x="435891" y="486437"/>
                  </a:lnTo>
                  <a:lnTo>
                    <a:pt x="390542" y="515542"/>
                  </a:lnTo>
                  <a:lnTo>
                    <a:pt x="333412" y="553155"/>
                  </a:lnTo>
                  <a:lnTo>
                    <a:pt x="276550" y="591176"/>
                  </a:lnTo>
                  <a:lnTo>
                    <a:pt x="232009" y="621504"/>
                  </a:lnTo>
                  <a:lnTo>
                    <a:pt x="199702" y="652602"/>
                  </a:lnTo>
                  <a:lnTo>
                    <a:pt x="193176" y="662833"/>
                  </a:lnTo>
                  <a:lnTo>
                    <a:pt x="187605" y="671508"/>
                  </a:lnTo>
                  <a:lnTo>
                    <a:pt x="0" y="954554"/>
                  </a:lnTo>
                  <a:lnTo>
                    <a:pt x="0" y="1590947"/>
                  </a:lnTo>
                  <a:lnTo>
                    <a:pt x="212135" y="1590947"/>
                  </a:lnTo>
                  <a:lnTo>
                    <a:pt x="212135" y="1067276"/>
                  </a:lnTo>
                  <a:lnTo>
                    <a:pt x="218717" y="1055155"/>
                  </a:lnTo>
                  <a:lnTo>
                    <a:pt x="233899" y="1038785"/>
                  </a:lnTo>
                  <a:lnTo>
                    <a:pt x="250834" y="1022774"/>
                  </a:lnTo>
                  <a:lnTo>
                    <a:pt x="262679" y="1011731"/>
                  </a:lnTo>
                  <a:lnTo>
                    <a:pt x="290379" y="983054"/>
                  </a:lnTo>
                  <a:lnTo>
                    <a:pt x="305386" y="968396"/>
                  </a:lnTo>
                  <a:lnTo>
                    <a:pt x="318196" y="957888"/>
                  </a:lnTo>
                  <a:lnTo>
                    <a:pt x="1377327" y="957888"/>
                  </a:lnTo>
                  <a:lnTo>
                    <a:pt x="1367280" y="935960"/>
                  </a:lnTo>
                  <a:lnTo>
                    <a:pt x="1340418" y="893786"/>
                  </a:lnTo>
                  <a:lnTo>
                    <a:pt x="1287995" y="816720"/>
                  </a:lnTo>
                  <a:lnTo>
                    <a:pt x="1171500" y="641500"/>
                  </a:lnTo>
                  <a:lnTo>
                    <a:pt x="1160362" y="633059"/>
                  </a:lnTo>
                  <a:lnTo>
                    <a:pt x="686114" y="633059"/>
                  </a:lnTo>
                  <a:lnTo>
                    <a:pt x="603243" y="507071"/>
                  </a:lnTo>
                  <a:lnTo>
                    <a:pt x="583788" y="471671"/>
                  </a:lnTo>
                  <a:lnTo>
                    <a:pt x="565228" y="436425"/>
                  </a:lnTo>
                  <a:lnTo>
                    <a:pt x="549297" y="399861"/>
                  </a:lnTo>
                  <a:lnTo>
                    <a:pt x="537731" y="360511"/>
                  </a:lnTo>
                  <a:lnTo>
                    <a:pt x="531843" y="314348"/>
                  </a:lnTo>
                  <a:lnTo>
                    <a:pt x="532456" y="290860"/>
                  </a:lnTo>
                  <a:lnTo>
                    <a:pt x="541696" y="245823"/>
                  </a:lnTo>
                  <a:lnTo>
                    <a:pt x="555252" y="208336"/>
                  </a:lnTo>
                  <a:lnTo>
                    <a:pt x="594140" y="151264"/>
                  </a:lnTo>
                  <a:lnTo>
                    <a:pt x="626934" y="124856"/>
                  </a:lnTo>
                  <a:lnTo>
                    <a:pt x="697213" y="107046"/>
                  </a:lnTo>
                  <a:lnTo>
                    <a:pt x="888412" y="107046"/>
                  </a:lnTo>
                  <a:lnTo>
                    <a:pt x="870295" y="84681"/>
                  </a:lnTo>
                  <a:lnTo>
                    <a:pt x="836242" y="53001"/>
                  </a:lnTo>
                  <a:lnTo>
                    <a:pt x="796032" y="25942"/>
                  </a:lnTo>
                  <a:lnTo>
                    <a:pt x="751050" y="7081"/>
                  </a:lnTo>
                  <a:lnTo>
                    <a:pt x="702685" y="0"/>
                  </a:lnTo>
                  <a:close/>
                </a:path>
                <a:path w="1379220" h="1697354">
                  <a:moveTo>
                    <a:pt x="1377327" y="957888"/>
                  </a:moveTo>
                  <a:lnTo>
                    <a:pt x="1060657" y="957888"/>
                  </a:lnTo>
                  <a:lnTo>
                    <a:pt x="1080295" y="975569"/>
                  </a:lnTo>
                  <a:lnTo>
                    <a:pt x="1116415" y="1010534"/>
                  </a:lnTo>
                  <a:lnTo>
                    <a:pt x="1151174" y="1046523"/>
                  </a:lnTo>
                  <a:lnTo>
                    <a:pt x="1166725" y="1067276"/>
                  </a:lnTo>
                  <a:lnTo>
                    <a:pt x="1166725" y="1590947"/>
                  </a:lnTo>
                  <a:lnTo>
                    <a:pt x="1378854" y="1590947"/>
                  </a:lnTo>
                  <a:lnTo>
                    <a:pt x="1378854" y="961222"/>
                  </a:lnTo>
                  <a:lnTo>
                    <a:pt x="1377327" y="957888"/>
                  </a:lnTo>
                  <a:close/>
                </a:path>
                <a:path w="1379220" h="1697354">
                  <a:moveTo>
                    <a:pt x="888412" y="107046"/>
                  </a:moveTo>
                  <a:lnTo>
                    <a:pt x="697213" y="107046"/>
                  </a:lnTo>
                  <a:lnTo>
                    <a:pt x="731762" y="114267"/>
                  </a:lnTo>
                  <a:lnTo>
                    <a:pt x="763961" y="131321"/>
                  </a:lnTo>
                  <a:lnTo>
                    <a:pt x="792341" y="157519"/>
                  </a:lnTo>
                  <a:lnTo>
                    <a:pt x="815436" y="192173"/>
                  </a:lnTo>
                  <a:lnTo>
                    <a:pt x="835882" y="241462"/>
                  </a:lnTo>
                  <a:lnTo>
                    <a:pt x="845515" y="287833"/>
                  </a:lnTo>
                  <a:lnTo>
                    <a:pt x="845730" y="331955"/>
                  </a:lnTo>
                  <a:lnTo>
                    <a:pt x="837921" y="374495"/>
                  </a:lnTo>
                  <a:lnTo>
                    <a:pt x="823481" y="416121"/>
                  </a:lnTo>
                  <a:lnTo>
                    <a:pt x="803805" y="457499"/>
                  </a:lnTo>
                  <a:lnTo>
                    <a:pt x="780287" y="499298"/>
                  </a:lnTo>
                  <a:lnTo>
                    <a:pt x="754322" y="542186"/>
                  </a:lnTo>
                  <a:lnTo>
                    <a:pt x="722846" y="591746"/>
                  </a:lnTo>
                  <a:lnTo>
                    <a:pt x="686114" y="633059"/>
                  </a:lnTo>
                  <a:lnTo>
                    <a:pt x="1160362" y="633059"/>
                  </a:lnTo>
                  <a:lnTo>
                    <a:pt x="1106572" y="595112"/>
                  </a:lnTo>
                  <a:lnTo>
                    <a:pt x="1048503" y="555726"/>
                  </a:lnTo>
                  <a:lnTo>
                    <a:pt x="989983" y="516785"/>
                  </a:lnTo>
                  <a:lnTo>
                    <a:pt x="943476" y="486714"/>
                  </a:lnTo>
                  <a:lnTo>
                    <a:pt x="921447" y="473943"/>
                  </a:lnTo>
                  <a:lnTo>
                    <a:pt x="942615" y="412226"/>
                  </a:lnTo>
                  <a:lnTo>
                    <a:pt x="953122" y="364529"/>
                  </a:lnTo>
                  <a:lnTo>
                    <a:pt x="955469" y="312680"/>
                  </a:lnTo>
                  <a:lnTo>
                    <a:pt x="950333" y="259361"/>
                  </a:lnTo>
                  <a:lnTo>
                    <a:pt x="938392" y="207254"/>
                  </a:lnTo>
                  <a:lnTo>
                    <a:pt x="920323" y="159041"/>
                  </a:lnTo>
                  <a:lnTo>
                    <a:pt x="896803" y="117403"/>
                  </a:lnTo>
                  <a:lnTo>
                    <a:pt x="888412" y="107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7807" y="11186434"/>
              <a:ext cx="1379220" cy="1697355"/>
            </a:xfrm>
            <a:custGeom>
              <a:avLst/>
              <a:gdLst/>
              <a:ahLst/>
              <a:cxnLst/>
              <a:rect l="l" t="t" r="r" b="b"/>
              <a:pathLst>
                <a:path w="1379220" h="1697354">
                  <a:moveTo>
                    <a:pt x="686114" y="633059"/>
                  </a:moveTo>
                  <a:lnTo>
                    <a:pt x="603243" y="507071"/>
                  </a:lnTo>
                  <a:lnTo>
                    <a:pt x="583788" y="471671"/>
                  </a:lnTo>
                  <a:lnTo>
                    <a:pt x="565228" y="436425"/>
                  </a:lnTo>
                  <a:lnTo>
                    <a:pt x="549297" y="399861"/>
                  </a:lnTo>
                  <a:lnTo>
                    <a:pt x="537731" y="360511"/>
                  </a:lnTo>
                  <a:lnTo>
                    <a:pt x="531843" y="314348"/>
                  </a:lnTo>
                  <a:lnTo>
                    <a:pt x="532456" y="290860"/>
                  </a:lnTo>
                  <a:lnTo>
                    <a:pt x="541696" y="245823"/>
                  </a:lnTo>
                  <a:lnTo>
                    <a:pt x="555252" y="208336"/>
                  </a:lnTo>
                  <a:lnTo>
                    <a:pt x="594140" y="151264"/>
                  </a:lnTo>
                  <a:lnTo>
                    <a:pt x="626934" y="124856"/>
                  </a:lnTo>
                  <a:lnTo>
                    <a:pt x="697213" y="107046"/>
                  </a:lnTo>
                  <a:lnTo>
                    <a:pt x="731762" y="114267"/>
                  </a:lnTo>
                  <a:lnTo>
                    <a:pt x="792341" y="157519"/>
                  </a:lnTo>
                  <a:lnTo>
                    <a:pt x="815436" y="192173"/>
                  </a:lnTo>
                  <a:lnTo>
                    <a:pt x="835882" y="241462"/>
                  </a:lnTo>
                  <a:lnTo>
                    <a:pt x="845515" y="287833"/>
                  </a:lnTo>
                  <a:lnTo>
                    <a:pt x="845730" y="331955"/>
                  </a:lnTo>
                  <a:lnTo>
                    <a:pt x="837921" y="374495"/>
                  </a:lnTo>
                  <a:lnTo>
                    <a:pt x="823481" y="416121"/>
                  </a:lnTo>
                  <a:lnTo>
                    <a:pt x="803805" y="457499"/>
                  </a:lnTo>
                  <a:lnTo>
                    <a:pt x="780287" y="499298"/>
                  </a:lnTo>
                  <a:lnTo>
                    <a:pt x="754322" y="542186"/>
                  </a:lnTo>
                  <a:lnTo>
                    <a:pt x="722846" y="591746"/>
                  </a:lnTo>
                  <a:lnTo>
                    <a:pt x="686114" y="633059"/>
                  </a:lnTo>
                  <a:close/>
                </a:path>
                <a:path w="1379220" h="1697354">
                  <a:moveTo>
                    <a:pt x="424264" y="301561"/>
                  </a:moveTo>
                  <a:lnTo>
                    <a:pt x="425222" y="355395"/>
                  </a:lnTo>
                  <a:lnTo>
                    <a:pt x="435586" y="409601"/>
                  </a:lnTo>
                  <a:lnTo>
                    <a:pt x="437904" y="418080"/>
                  </a:lnTo>
                  <a:lnTo>
                    <a:pt x="440182" y="426520"/>
                  </a:lnTo>
                  <a:lnTo>
                    <a:pt x="442634" y="434800"/>
                  </a:lnTo>
                  <a:lnTo>
                    <a:pt x="445475" y="442800"/>
                  </a:lnTo>
                  <a:lnTo>
                    <a:pt x="449030" y="451058"/>
                  </a:lnTo>
                  <a:lnTo>
                    <a:pt x="452082" y="457680"/>
                  </a:lnTo>
                  <a:lnTo>
                    <a:pt x="454813" y="464647"/>
                  </a:lnTo>
                  <a:lnTo>
                    <a:pt x="457407" y="473943"/>
                  </a:lnTo>
                  <a:lnTo>
                    <a:pt x="435891" y="486437"/>
                  </a:lnTo>
                  <a:lnTo>
                    <a:pt x="390542" y="515542"/>
                  </a:lnTo>
                  <a:lnTo>
                    <a:pt x="333412" y="553155"/>
                  </a:lnTo>
                  <a:lnTo>
                    <a:pt x="276550" y="591176"/>
                  </a:lnTo>
                  <a:lnTo>
                    <a:pt x="232009" y="621504"/>
                  </a:lnTo>
                  <a:lnTo>
                    <a:pt x="199702" y="652602"/>
                  </a:lnTo>
                  <a:lnTo>
                    <a:pt x="193176" y="662833"/>
                  </a:lnTo>
                  <a:lnTo>
                    <a:pt x="187605" y="671508"/>
                  </a:lnTo>
                  <a:lnTo>
                    <a:pt x="0" y="954554"/>
                  </a:lnTo>
                  <a:lnTo>
                    <a:pt x="0" y="1590947"/>
                  </a:lnTo>
                  <a:lnTo>
                    <a:pt x="212135" y="1590947"/>
                  </a:lnTo>
                  <a:lnTo>
                    <a:pt x="212135" y="1067276"/>
                  </a:lnTo>
                  <a:lnTo>
                    <a:pt x="218717" y="1055155"/>
                  </a:lnTo>
                  <a:lnTo>
                    <a:pt x="233899" y="1038785"/>
                  </a:lnTo>
                  <a:lnTo>
                    <a:pt x="250834" y="1022774"/>
                  </a:lnTo>
                  <a:lnTo>
                    <a:pt x="262679" y="1011731"/>
                  </a:lnTo>
                  <a:lnTo>
                    <a:pt x="275402" y="998589"/>
                  </a:lnTo>
                  <a:lnTo>
                    <a:pt x="290379" y="983054"/>
                  </a:lnTo>
                  <a:lnTo>
                    <a:pt x="305386" y="968396"/>
                  </a:lnTo>
                  <a:lnTo>
                    <a:pt x="318196" y="957888"/>
                  </a:lnTo>
                  <a:lnTo>
                    <a:pt x="318154" y="1584350"/>
                  </a:lnTo>
                  <a:lnTo>
                    <a:pt x="326423" y="1630443"/>
                  </a:lnTo>
                  <a:lnTo>
                    <a:pt x="348570" y="1666001"/>
                  </a:lnTo>
                  <a:lnTo>
                    <a:pt x="379550" y="1688896"/>
                  </a:lnTo>
                  <a:lnTo>
                    <a:pt x="414318" y="1697001"/>
                  </a:lnTo>
                  <a:lnTo>
                    <a:pt x="964535" y="1697001"/>
                  </a:lnTo>
                  <a:lnTo>
                    <a:pt x="1003866" y="1685589"/>
                  </a:lnTo>
                  <a:lnTo>
                    <a:pt x="1045466" y="1647826"/>
                  </a:lnTo>
                  <a:lnTo>
                    <a:pt x="1059127" y="1609942"/>
                  </a:lnTo>
                  <a:lnTo>
                    <a:pt x="1060700" y="1584350"/>
                  </a:lnTo>
                  <a:lnTo>
                    <a:pt x="1060657" y="957888"/>
                  </a:lnTo>
                  <a:lnTo>
                    <a:pt x="1080295" y="975569"/>
                  </a:lnTo>
                  <a:lnTo>
                    <a:pt x="1116415" y="1010534"/>
                  </a:lnTo>
                  <a:lnTo>
                    <a:pt x="1151174" y="1046523"/>
                  </a:lnTo>
                  <a:lnTo>
                    <a:pt x="1166725" y="1067276"/>
                  </a:lnTo>
                  <a:lnTo>
                    <a:pt x="1166725" y="1590947"/>
                  </a:lnTo>
                  <a:lnTo>
                    <a:pt x="1378854" y="1590947"/>
                  </a:lnTo>
                  <a:lnTo>
                    <a:pt x="1378854" y="961222"/>
                  </a:lnTo>
                  <a:lnTo>
                    <a:pt x="1367280" y="935960"/>
                  </a:lnTo>
                  <a:lnTo>
                    <a:pt x="1340419" y="893786"/>
                  </a:lnTo>
                  <a:lnTo>
                    <a:pt x="1310060" y="849204"/>
                  </a:lnTo>
                  <a:lnTo>
                    <a:pt x="1287996" y="816720"/>
                  </a:lnTo>
                  <a:lnTo>
                    <a:pt x="1171500" y="641500"/>
                  </a:lnTo>
                  <a:lnTo>
                    <a:pt x="1106572" y="595112"/>
                  </a:lnTo>
                  <a:lnTo>
                    <a:pt x="1048503" y="555726"/>
                  </a:lnTo>
                  <a:lnTo>
                    <a:pt x="989983" y="516785"/>
                  </a:lnTo>
                  <a:lnTo>
                    <a:pt x="943476" y="486714"/>
                  </a:lnTo>
                  <a:lnTo>
                    <a:pt x="921447" y="473943"/>
                  </a:lnTo>
                  <a:lnTo>
                    <a:pt x="942615" y="412226"/>
                  </a:lnTo>
                  <a:lnTo>
                    <a:pt x="953122" y="364529"/>
                  </a:lnTo>
                  <a:lnTo>
                    <a:pt x="955469" y="312680"/>
                  </a:lnTo>
                  <a:lnTo>
                    <a:pt x="950333" y="259361"/>
                  </a:lnTo>
                  <a:lnTo>
                    <a:pt x="938392" y="207254"/>
                  </a:lnTo>
                  <a:lnTo>
                    <a:pt x="920323" y="159041"/>
                  </a:lnTo>
                  <a:lnTo>
                    <a:pt x="896803" y="117403"/>
                  </a:lnTo>
                  <a:lnTo>
                    <a:pt x="870295" y="84681"/>
                  </a:lnTo>
                  <a:lnTo>
                    <a:pt x="836242" y="53001"/>
                  </a:lnTo>
                  <a:lnTo>
                    <a:pt x="796032" y="25942"/>
                  </a:lnTo>
                  <a:lnTo>
                    <a:pt x="751050" y="7081"/>
                  </a:lnTo>
                  <a:lnTo>
                    <a:pt x="702685" y="0"/>
                  </a:lnTo>
                  <a:lnTo>
                    <a:pt x="651743" y="3718"/>
                  </a:lnTo>
                  <a:lnTo>
                    <a:pt x="607491" y="15041"/>
                  </a:lnTo>
                  <a:lnTo>
                    <a:pt x="568261" y="34215"/>
                  </a:lnTo>
                  <a:lnTo>
                    <a:pt x="532386" y="61491"/>
                  </a:lnTo>
                  <a:lnTo>
                    <a:pt x="498197" y="97115"/>
                  </a:lnTo>
                  <a:lnTo>
                    <a:pt x="471184" y="136182"/>
                  </a:lnTo>
                  <a:lnTo>
                    <a:pt x="447488" y="186037"/>
                  </a:lnTo>
                  <a:lnTo>
                    <a:pt x="430663" y="242542"/>
                  </a:lnTo>
                  <a:lnTo>
                    <a:pt x="424264" y="301561"/>
                  </a:lnTo>
                  <a:close/>
                </a:path>
              </a:pathLst>
            </a:custGeom>
            <a:ln w="3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8161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176526" y="926"/>
                  </a:lnTo>
                  <a:lnTo>
                    <a:pt x="1128909" y="3684"/>
                  </a:lnTo>
                  <a:lnTo>
                    <a:pt x="1081796" y="8239"/>
                  </a:lnTo>
                  <a:lnTo>
                    <a:pt x="1035221" y="14556"/>
                  </a:lnTo>
                  <a:lnTo>
                    <a:pt x="989218" y="22602"/>
                  </a:lnTo>
                  <a:lnTo>
                    <a:pt x="943820" y="32343"/>
                  </a:lnTo>
                  <a:lnTo>
                    <a:pt x="899062" y="43745"/>
                  </a:lnTo>
                  <a:lnTo>
                    <a:pt x="854978" y="56773"/>
                  </a:lnTo>
                  <a:lnTo>
                    <a:pt x="811601" y="71394"/>
                  </a:lnTo>
                  <a:lnTo>
                    <a:pt x="768967" y="87573"/>
                  </a:lnTo>
                  <a:lnTo>
                    <a:pt x="727108" y="105278"/>
                  </a:lnTo>
                  <a:lnTo>
                    <a:pt x="686059" y="124472"/>
                  </a:lnTo>
                  <a:lnTo>
                    <a:pt x="645854" y="145124"/>
                  </a:lnTo>
                  <a:lnTo>
                    <a:pt x="606528" y="167197"/>
                  </a:lnTo>
                  <a:lnTo>
                    <a:pt x="568113" y="190660"/>
                  </a:lnTo>
                  <a:lnTo>
                    <a:pt x="530644" y="215476"/>
                  </a:lnTo>
                  <a:lnTo>
                    <a:pt x="494155" y="241613"/>
                  </a:lnTo>
                  <a:lnTo>
                    <a:pt x="458680" y="269037"/>
                  </a:lnTo>
                  <a:lnTo>
                    <a:pt x="424254" y="297712"/>
                  </a:lnTo>
                  <a:lnTo>
                    <a:pt x="390909" y="327606"/>
                  </a:lnTo>
                  <a:lnTo>
                    <a:pt x="358681" y="358685"/>
                  </a:lnTo>
                  <a:lnTo>
                    <a:pt x="327603" y="390913"/>
                  </a:lnTo>
                  <a:lnTo>
                    <a:pt x="297709" y="424258"/>
                  </a:lnTo>
                  <a:lnTo>
                    <a:pt x="269034" y="458685"/>
                  </a:lnTo>
                  <a:lnTo>
                    <a:pt x="241611" y="494160"/>
                  </a:lnTo>
                  <a:lnTo>
                    <a:pt x="215474" y="530649"/>
                  </a:lnTo>
                  <a:lnTo>
                    <a:pt x="190658" y="568118"/>
                  </a:lnTo>
                  <a:lnTo>
                    <a:pt x="167196" y="606533"/>
                  </a:lnTo>
                  <a:lnTo>
                    <a:pt x="145122" y="645860"/>
                  </a:lnTo>
                  <a:lnTo>
                    <a:pt x="124471" y="686065"/>
                  </a:lnTo>
                  <a:lnTo>
                    <a:pt x="105276" y="727114"/>
                  </a:lnTo>
                  <a:lnTo>
                    <a:pt x="87572" y="768973"/>
                  </a:lnTo>
                  <a:lnTo>
                    <a:pt x="71393" y="811608"/>
                  </a:lnTo>
                  <a:lnTo>
                    <a:pt x="56772" y="854984"/>
                  </a:lnTo>
                  <a:lnTo>
                    <a:pt x="43744" y="899069"/>
                  </a:lnTo>
                  <a:lnTo>
                    <a:pt x="32343" y="943827"/>
                  </a:lnTo>
                  <a:lnTo>
                    <a:pt x="22602" y="989225"/>
                  </a:lnTo>
                  <a:lnTo>
                    <a:pt x="14556" y="1035228"/>
                  </a:lnTo>
                  <a:lnTo>
                    <a:pt x="8238" y="1081803"/>
                  </a:lnTo>
                  <a:lnTo>
                    <a:pt x="3684" y="1128916"/>
                  </a:lnTo>
                  <a:lnTo>
                    <a:pt x="926" y="1176533"/>
                  </a:lnTo>
                  <a:lnTo>
                    <a:pt x="0" y="1224619"/>
                  </a:lnTo>
                  <a:lnTo>
                    <a:pt x="926" y="1272705"/>
                  </a:lnTo>
                  <a:lnTo>
                    <a:pt x="3684" y="1320321"/>
                  </a:lnTo>
                  <a:lnTo>
                    <a:pt x="8238" y="1367434"/>
                  </a:lnTo>
                  <a:lnTo>
                    <a:pt x="14556" y="1414009"/>
                  </a:lnTo>
                  <a:lnTo>
                    <a:pt x="22602" y="1460012"/>
                  </a:lnTo>
                  <a:lnTo>
                    <a:pt x="32343" y="1505410"/>
                  </a:lnTo>
                  <a:lnTo>
                    <a:pt x="43744" y="1550168"/>
                  </a:lnTo>
                  <a:lnTo>
                    <a:pt x="56772" y="1594252"/>
                  </a:lnTo>
                  <a:lnTo>
                    <a:pt x="71393" y="1637628"/>
                  </a:lnTo>
                  <a:lnTo>
                    <a:pt x="87572" y="1680262"/>
                  </a:lnTo>
                  <a:lnTo>
                    <a:pt x="105276" y="1722121"/>
                  </a:lnTo>
                  <a:lnTo>
                    <a:pt x="124471" y="1763169"/>
                  </a:lnTo>
                  <a:lnTo>
                    <a:pt x="145122" y="1803374"/>
                  </a:lnTo>
                  <a:lnTo>
                    <a:pt x="167196" y="1842701"/>
                  </a:lnTo>
                  <a:lnTo>
                    <a:pt x="190658" y="1881115"/>
                  </a:lnTo>
                  <a:lnTo>
                    <a:pt x="215474" y="1918584"/>
                  </a:lnTo>
                  <a:lnTo>
                    <a:pt x="241611" y="1955073"/>
                  </a:lnTo>
                  <a:lnTo>
                    <a:pt x="269034" y="1990547"/>
                  </a:lnTo>
                  <a:lnTo>
                    <a:pt x="297709" y="2024973"/>
                  </a:lnTo>
                  <a:lnTo>
                    <a:pt x="327603" y="2058318"/>
                  </a:lnTo>
                  <a:lnTo>
                    <a:pt x="358681" y="2090546"/>
                  </a:lnTo>
                  <a:lnTo>
                    <a:pt x="390909" y="2121623"/>
                  </a:lnTo>
                  <a:lnTo>
                    <a:pt x="424254" y="2151517"/>
                  </a:lnTo>
                  <a:lnTo>
                    <a:pt x="458680" y="2180192"/>
                  </a:lnTo>
                  <a:lnTo>
                    <a:pt x="494155" y="2207615"/>
                  </a:lnTo>
                  <a:lnTo>
                    <a:pt x="530644" y="2233752"/>
                  </a:lnTo>
                  <a:lnTo>
                    <a:pt x="568113" y="2258568"/>
                  </a:lnTo>
                  <a:lnTo>
                    <a:pt x="606528" y="2282029"/>
                  </a:lnTo>
                  <a:lnTo>
                    <a:pt x="645854" y="2304103"/>
                  </a:lnTo>
                  <a:lnTo>
                    <a:pt x="686059" y="2324754"/>
                  </a:lnTo>
                  <a:lnTo>
                    <a:pt x="727108" y="2343948"/>
                  </a:lnTo>
                  <a:lnTo>
                    <a:pt x="768967" y="2361652"/>
                  </a:lnTo>
                  <a:lnTo>
                    <a:pt x="811601" y="2377831"/>
                  </a:lnTo>
                  <a:lnTo>
                    <a:pt x="854978" y="2392452"/>
                  </a:lnTo>
                  <a:lnTo>
                    <a:pt x="899062" y="2405480"/>
                  </a:lnTo>
                  <a:lnTo>
                    <a:pt x="943820" y="2416881"/>
                  </a:lnTo>
                  <a:lnTo>
                    <a:pt x="989218" y="2426622"/>
                  </a:lnTo>
                  <a:lnTo>
                    <a:pt x="1035221" y="2434668"/>
                  </a:lnTo>
                  <a:lnTo>
                    <a:pt x="1081796" y="2440985"/>
                  </a:lnTo>
                  <a:lnTo>
                    <a:pt x="1128909" y="2445539"/>
                  </a:lnTo>
                  <a:lnTo>
                    <a:pt x="1176526" y="2448297"/>
                  </a:lnTo>
                  <a:lnTo>
                    <a:pt x="1224612" y="2449224"/>
                  </a:lnTo>
                  <a:lnTo>
                    <a:pt x="1272698" y="2448297"/>
                  </a:lnTo>
                  <a:lnTo>
                    <a:pt x="1320314" y="2445539"/>
                  </a:lnTo>
                  <a:lnTo>
                    <a:pt x="1367427" y="2440985"/>
                  </a:lnTo>
                  <a:lnTo>
                    <a:pt x="1414002" y="2434668"/>
                  </a:lnTo>
                  <a:lnTo>
                    <a:pt x="1460005" y="2426622"/>
                  </a:lnTo>
                  <a:lnTo>
                    <a:pt x="1505403" y="2416881"/>
                  </a:lnTo>
                  <a:lnTo>
                    <a:pt x="1550161" y="2405480"/>
                  </a:lnTo>
                  <a:lnTo>
                    <a:pt x="1594245" y="2392452"/>
                  </a:lnTo>
                  <a:lnTo>
                    <a:pt x="1637622" y="2377831"/>
                  </a:lnTo>
                  <a:lnTo>
                    <a:pt x="1680256" y="2361652"/>
                  </a:lnTo>
                  <a:lnTo>
                    <a:pt x="1722115" y="2343948"/>
                  </a:lnTo>
                  <a:lnTo>
                    <a:pt x="1763164" y="2324754"/>
                  </a:lnTo>
                  <a:lnTo>
                    <a:pt x="1803369" y="2304103"/>
                  </a:lnTo>
                  <a:lnTo>
                    <a:pt x="1842696" y="2282029"/>
                  </a:lnTo>
                  <a:lnTo>
                    <a:pt x="1881110" y="2258568"/>
                  </a:lnTo>
                  <a:lnTo>
                    <a:pt x="1918579" y="2233752"/>
                  </a:lnTo>
                  <a:lnTo>
                    <a:pt x="1955068" y="2207615"/>
                  </a:lnTo>
                  <a:lnTo>
                    <a:pt x="1990543" y="2180192"/>
                  </a:lnTo>
                  <a:lnTo>
                    <a:pt x="2024969" y="2151517"/>
                  </a:lnTo>
                  <a:lnTo>
                    <a:pt x="2058314" y="2121623"/>
                  </a:lnTo>
                  <a:lnTo>
                    <a:pt x="2090542" y="2090546"/>
                  </a:lnTo>
                  <a:lnTo>
                    <a:pt x="2121620" y="2058318"/>
                  </a:lnTo>
                  <a:lnTo>
                    <a:pt x="2151514" y="2024973"/>
                  </a:lnTo>
                  <a:lnTo>
                    <a:pt x="2180189" y="1990547"/>
                  </a:lnTo>
                  <a:lnTo>
                    <a:pt x="2207612" y="1955073"/>
                  </a:lnTo>
                  <a:lnTo>
                    <a:pt x="2233749" y="1918584"/>
                  </a:lnTo>
                  <a:lnTo>
                    <a:pt x="2258566" y="1881115"/>
                  </a:lnTo>
                  <a:lnTo>
                    <a:pt x="2282028" y="1842701"/>
                  </a:lnTo>
                  <a:lnTo>
                    <a:pt x="2304101" y="1803374"/>
                  </a:lnTo>
                  <a:lnTo>
                    <a:pt x="2324752" y="1763169"/>
                  </a:lnTo>
                  <a:lnTo>
                    <a:pt x="2343947" y="1722121"/>
                  </a:lnTo>
                  <a:lnTo>
                    <a:pt x="2361651" y="1680262"/>
                  </a:lnTo>
                  <a:lnTo>
                    <a:pt x="2377830" y="1637628"/>
                  </a:lnTo>
                  <a:lnTo>
                    <a:pt x="2392451" y="1594252"/>
                  </a:lnTo>
                  <a:lnTo>
                    <a:pt x="2405479" y="1550168"/>
                  </a:lnTo>
                  <a:lnTo>
                    <a:pt x="2416881" y="1505410"/>
                  </a:lnTo>
                  <a:lnTo>
                    <a:pt x="2426621" y="1460012"/>
                  </a:lnTo>
                  <a:lnTo>
                    <a:pt x="2434667" y="1414009"/>
                  </a:lnTo>
                  <a:lnTo>
                    <a:pt x="2440985" y="1367434"/>
                  </a:lnTo>
                  <a:lnTo>
                    <a:pt x="2445539" y="1320321"/>
                  </a:lnTo>
                  <a:lnTo>
                    <a:pt x="2448297" y="1272705"/>
                  </a:lnTo>
                  <a:lnTo>
                    <a:pt x="2449224" y="1224619"/>
                  </a:lnTo>
                  <a:lnTo>
                    <a:pt x="2448297" y="1176533"/>
                  </a:lnTo>
                  <a:lnTo>
                    <a:pt x="2445539" y="1128916"/>
                  </a:lnTo>
                  <a:lnTo>
                    <a:pt x="2440985" y="1081803"/>
                  </a:lnTo>
                  <a:lnTo>
                    <a:pt x="2434667" y="1035228"/>
                  </a:lnTo>
                  <a:lnTo>
                    <a:pt x="2426621" y="989225"/>
                  </a:lnTo>
                  <a:lnTo>
                    <a:pt x="2416881" y="943827"/>
                  </a:lnTo>
                  <a:lnTo>
                    <a:pt x="2405479" y="899069"/>
                  </a:lnTo>
                  <a:lnTo>
                    <a:pt x="2392451" y="854984"/>
                  </a:lnTo>
                  <a:lnTo>
                    <a:pt x="2377830" y="811608"/>
                  </a:lnTo>
                  <a:lnTo>
                    <a:pt x="2361651" y="768973"/>
                  </a:lnTo>
                  <a:lnTo>
                    <a:pt x="2343947" y="727114"/>
                  </a:lnTo>
                  <a:lnTo>
                    <a:pt x="2324752" y="686065"/>
                  </a:lnTo>
                  <a:lnTo>
                    <a:pt x="2304101" y="645860"/>
                  </a:lnTo>
                  <a:lnTo>
                    <a:pt x="2282028" y="606533"/>
                  </a:lnTo>
                  <a:lnTo>
                    <a:pt x="2258566" y="568118"/>
                  </a:lnTo>
                  <a:lnTo>
                    <a:pt x="2233749" y="530649"/>
                  </a:lnTo>
                  <a:lnTo>
                    <a:pt x="2207612" y="494160"/>
                  </a:lnTo>
                  <a:lnTo>
                    <a:pt x="2180189" y="458685"/>
                  </a:lnTo>
                  <a:lnTo>
                    <a:pt x="2151514" y="424258"/>
                  </a:lnTo>
                  <a:lnTo>
                    <a:pt x="2121620" y="390913"/>
                  </a:lnTo>
                  <a:lnTo>
                    <a:pt x="2090542" y="358685"/>
                  </a:lnTo>
                  <a:lnTo>
                    <a:pt x="2058314" y="327606"/>
                  </a:lnTo>
                  <a:lnTo>
                    <a:pt x="2024969" y="297712"/>
                  </a:lnTo>
                  <a:lnTo>
                    <a:pt x="1990543" y="269037"/>
                  </a:lnTo>
                  <a:lnTo>
                    <a:pt x="1955068" y="241613"/>
                  </a:lnTo>
                  <a:lnTo>
                    <a:pt x="1918579" y="215476"/>
                  </a:lnTo>
                  <a:lnTo>
                    <a:pt x="1881110" y="190660"/>
                  </a:lnTo>
                  <a:lnTo>
                    <a:pt x="1842696" y="167197"/>
                  </a:lnTo>
                  <a:lnTo>
                    <a:pt x="1803369" y="145124"/>
                  </a:lnTo>
                  <a:lnTo>
                    <a:pt x="1763164" y="124472"/>
                  </a:lnTo>
                  <a:lnTo>
                    <a:pt x="1722115" y="105278"/>
                  </a:lnTo>
                  <a:lnTo>
                    <a:pt x="1680256" y="87573"/>
                  </a:lnTo>
                  <a:lnTo>
                    <a:pt x="1637622" y="71394"/>
                  </a:lnTo>
                  <a:lnTo>
                    <a:pt x="1594245" y="56773"/>
                  </a:lnTo>
                  <a:lnTo>
                    <a:pt x="1550161" y="43745"/>
                  </a:lnTo>
                  <a:lnTo>
                    <a:pt x="1505403" y="32343"/>
                  </a:lnTo>
                  <a:lnTo>
                    <a:pt x="1460005" y="22602"/>
                  </a:lnTo>
                  <a:lnTo>
                    <a:pt x="1414002" y="14556"/>
                  </a:lnTo>
                  <a:lnTo>
                    <a:pt x="1367427" y="8239"/>
                  </a:lnTo>
                  <a:lnTo>
                    <a:pt x="1320314" y="3684"/>
                  </a:lnTo>
                  <a:lnTo>
                    <a:pt x="1272698" y="926"/>
                  </a:lnTo>
                  <a:lnTo>
                    <a:pt x="1224612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8161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272698" y="926"/>
                  </a:lnTo>
                  <a:lnTo>
                    <a:pt x="1320314" y="3684"/>
                  </a:lnTo>
                  <a:lnTo>
                    <a:pt x="1367427" y="8239"/>
                  </a:lnTo>
                  <a:lnTo>
                    <a:pt x="1414002" y="14556"/>
                  </a:lnTo>
                  <a:lnTo>
                    <a:pt x="1460005" y="22602"/>
                  </a:lnTo>
                  <a:lnTo>
                    <a:pt x="1505403" y="32343"/>
                  </a:lnTo>
                  <a:lnTo>
                    <a:pt x="1550161" y="43745"/>
                  </a:lnTo>
                  <a:lnTo>
                    <a:pt x="1594245" y="56773"/>
                  </a:lnTo>
                  <a:lnTo>
                    <a:pt x="1637622" y="71394"/>
                  </a:lnTo>
                  <a:lnTo>
                    <a:pt x="1680256" y="87573"/>
                  </a:lnTo>
                  <a:lnTo>
                    <a:pt x="1722115" y="105278"/>
                  </a:lnTo>
                  <a:lnTo>
                    <a:pt x="1763164" y="124472"/>
                  </a:lnTo>
                  <a:lnTo>
                    <a:pt x="1803369" y="145124"/>
                  </a:lnTo>
                  <a:lnTo>
                    <a:pt x="1842696" y="167197"/>
                  </a:lnTo>
                  <a:lnTo>
                    <a:pt x="1881110" y="190660"/>
                  </a:lnTo>
                  <a:lnTo>
                    <a:pt x="1918579" y="215476"/>
                  </a:lnTo>
                  <a:lnTo>
                    <a:pt x="1955068" y="241613"/>
                  </a:lnTo>
                  <a:lnTo>
                    <a:pt x="1990543" y="269037"/>
                  </a:lnTo>
                  <a:lnTo>
                    <a:pt x="2024969" y="297712"/>
                  </a:lnTo>
                  <a:lnTo>
                    <a:pt x="2058314" y="327606"/>
                  </a:lnTo>
                  <a:lnTo>
                    <a:pt x="2090542" y="358685"/>
                  </a:lnTo>
                  <a:lnTo>
                    <a:pt x="2121620" y="390913"/>
                  </a:lnTo>
                  <a:lnTo>
                    <a:pt x="2151514" y="424258"/>
                  </a:lnTo>
                  <a:lnTo>
                    <a:pt x="2180189" y="458685"/>
                  </a:lnTo>
                  <a:lnTo>
                    <a:pt x="2207612" y="494160"/>
                  </a:lnTo>
                  <a:lnTo>
                    <a:pt x="2233749" y="530649"/>
                  </a:lnTo>
                  <a:lnTo>
                    <a:pt x="2258566" y="568118"/>
                  </a:lnTo>
                  <a:lnTo>
                    <a:pt x="2282028" y="606533"/>
                  </a:lnTo>
                  <a:lnTo>
                    <a:pt x="2304101" y="645860"/>
                  </a:lnTo>
                  <a:lnTo>
                    <a:pt x="2324752" y="686065"/>
                  </a:lnTo>
                  <a:lnTo>
                    <a:pt x="2343947" y="727114"/>
                  </a:lnTo>
                  <a:lnTo>
                    <a:pt x="2361651" y="768973"/>
                  </a:lnTo>
                  <a:lnTo>
                    <a:pt x="2377830" y="811608"/>
                  </a:lnTo>
                  <a:lnTo>
                    <a:pt x="2392451" y="854984"/>
                  </a:lnTo>
                  <a:lnTo>
                    <a:pt x="2405479" y="899069"/>
                  </a:lnTo>
                  <a:lnTo>
                    <a:pt x="2416881" y="943827"/>
                  </a:lnTo>
                  <a:lnTo>
                    <a:pt x="2426621" y="989225"/>
                  </a:lnTo>
                  <a:lnTo>
                    <a:pt x="2434667" y="1035228"/>
                  </a:lnTo>
                  <a:lnTo>
                    <a:pt x="2440985" y="1081803"/>
                  </a:lnTo>
                  <a:lnTo>
                    <a:pt x="2445539" y="1128916"/>
                  </a:lnTo>
                  <a:lnTo>
                    <a:pt x="2448297" y="1176533"/>
                  </a:lnTo>
                  <a:lnTo>
                    <a:pt x="2449224" y="1224619"/>
                  </a:lnTo>
                  <a:lnTo>
                    <a:pt x="2448297" y="1272705"/>
                  </a:lnTo>
                  <a:lnTo>
                    <a:pt x="2445539" y="1320321"/>
                  </a:lnTo>
                  <a:lnTo>
                    <a:pt x="2440985" y="1367434"/>
                  </a:lnTo>
                  <a:lnTo>
                    <a:pt x="2434667" y="1414009"/>
                  </a:lnTo>
                  <a:lnTo>
                    <a:pt x="2426621" y="1460012"/>
                  </a:lnTo>
                  <a:lnTo>
                    <a:pt x="2416881" y="1505410"/>
                  </a:lnTo>
                  <a:lnTo>
                    <a:pt x="2405479" y="1550168"/>
                  </a:lnTo>
                  <a:lnTo>
                    <a:pt x="2392451" y="1594252"/>
                  </a:lnTo>
                  <a:lnTo>
                    <a:pt x="2377830" y="1637628"/>
                  </a:lnTo>
                  <a:lnTo>
                    <a:pt x="2361651" y="1680262"/>
                  </a:lnTo>
                  <a:lnTo>
                    <a:pt x="2343947" y="1722121"/>
                  </a:lnTo>
                  <a:lnTo>
                    <a:pt x="2324752" y="1763169"/>
                  </a:lnTo>
                  <a:lnTo>
                    <a:pt x="2304101" y="1803374"/>
                  </a:lnTo>
                  <a:lnTo>
                    <a:pt x="2282028" y="1842701"/>
                  </a:lnTo>
                  <a:lnTo>
                    <a:pt x="2258566" y="1881115"/>
                  </a:lnTo>
                  <a:lnTo>
                    <a:pt x="2233749" y="1918584"/>
                  </a:lnTo>
                  <a:lnTo>
                    <a:pt x="2207612" y="1955073"/>
                  </a:lnTo>
                  <a:lnTo>
                    <a:pt x="2180189" y="1990547"/>
                  </a:lnTo>
                  <a:lnTo>
                    <a:pt x="2151514" y="2024973"/>
                  </a:lnTo>
                  <a:lnTo>
                    <a:pt x="2121620" y="2058318"/>
                  </a:lnTo>
                  <a:lnTo>
                    <a:pt x="2090542" y="2090546"/>
                  </a:lnTo>
                  <a:lnTo>
                    <a:pt x="2058314" y="2121623"/>
                  </a:lnTo>
                  <a:lnTo>
                    <a:pt x="2024969" y="2151517"/>
                  </a:lnTo>
                  <a:lnTo>
                    <a:pt x="1990543" y="2180192"/>
                  </a:lnTo>
                  <a:lnTo>
                    <a:pt x="1955068" y="2207615"/>
                  </a:lnTo>
                  <a:lnTo>
                    <a:pt x="1918579" y="2233752"/>
                  </a:lnTo>
                  <a:lnTo>
                    <a:pt x="1881110" y="2258568"/>
                  </a:lnTo>
                  <a:lnTo>
                    <a:pt x="1842696" y="2282029"/>
                  </a:lnTo>
                  <a:lnTo>
                    <a:pt x="1803369" y="2304103"/>
                  </a:lnTo>
                  <a:lnTo>
                    <a:pt x="1763164" y="2324754"/>
                  </a:lnTo>
                  <a:lnTo>
                    <a:pt x="1722115" y="2343948"/>
                  </a:lnTo>
                  <a:lnTo>
                    <a:pt x="1680256" y="2361652"/>
                  </a:lnTo>
                  <a:lnTo>
                    <a:pt x="1637622" y="2377831"/>
                  </a:lnTo>
                  <a:lnTo>
                    <a:pt x="1594245" y="2392452"/>
                  </a:lnTo>
                  <a:lnTo>
                    <a:pt x="1550161" y="2405480"/>
                  </a:lnTo>
                  <a:lnTo>
                    <a:pt x="1505403" y="2416881"/>
                  </a:lnTo>
                  <a:lnTo>
                    <a:pt x="1460005" y="2426622"/>
                  </a:lnTo>
                  <a:lnTo>
                    <a:pt x="1414002" y="2434668"/>
                  </a:lnTo>
                  <a:lnTo>
                    <a:pt x="1367427" y="2440985"/>
                  </a:lnTo>
                  <a:lnTo>
                    <a:pt x="1320314" y="2445539"/>
                  </a:lnTo>
                  <a:lnTo>
                    <a:pt x="1272698" y="2448297"/>
                  </a:lnTo>
                  <a:lnTo>
                    <a:pt x="1224612" y="2449224"/>
                  </a:lnTo>
                  <a:lnTo>
                    <a:pt x="1176526" y="2448297"/>
                  </a:lnTo>
                  <a:lnTo>
                    <a:pt x="1128909" y="2445539"/>
                  </a:lnTo>
                  <a:lnTo>
                    <a:pt x="1081796" y="2440985"/>
                  </a:lnTo>
                  <a:lnTo>
                    <a:pt x="1035221" y="2434668"/>
                  </a:lnTo>
                  <a:lnTo>
                    <a:pt x="989218" y="2426622"/>
                  </a:lnTo>
                  <a:lnTo>
                    <a:pt x="943820" y="2416881"/>
                  </a:lnTo>
                  <a:lnTo>
                    <a:pt x="899062" y="2405480"/>
                  </a:lnTo>
                  <a:lnTo>
                    <a:pt x="854978" y="2392452"/>
                  </a:lnTo>
                  <a:lnTo>
                    <a:pt x="811601" y="2377831"/>
                  </a:lnTo>
                  <a:lnTo>
                    <a:pt x="768967" y="2361652"/>
                  </a:lnTo>
                  <a:lnTo>
                    <a:pt x="727108" y="2343948"/>
                  </a:lnTo>
                  <a:lnTo>
                    <a:pt x="686059" y="2324754"/>
                  </a:lnTo>
                  <a:lnTo>
                    <a:pt x="645854" y="2304103"/>
                  </a:lnTo>
                  <a:lnTo>
                    <a:pt x="606528" y="2282029"/>
                  </a:lnTo>
                  <a:lnTo>
                    <a:pt x="568113" y="2258568"/>
                  </a:lnTo>
                  <a:lnTo>
                    <a:pt x="530644" y="2233752"/>
                  </a:lnTo>
                  <a:lnTo>
                    <a:pt x="494155" y="2207615"/>
                  </a:lnTo>
                  <a:lnTo>
                    <a:pt x="458680" y="2180192"/>
                  </a:lnTo>
                  <a:lnTo>
                    <a:pt x="424254" y="2151517"/>
                  </a:lnTo>
                  <a:lnTo>
                    <a:pt x="390909" y="2121623"/>
                  </a:lnTo>
                  <a:lnTo>
                    <a:pt x="358681" y="2090546"/>
                  </a:lnTo>
                  <a:lnTo>
                    <a:pt x="327603" y="2058318"/>
                  </a:lnTo>
                  <a:lnTo>
                    <a:pt x="297709" y="2024973"/>
                  </a:lnTo>
                  <a:lnTo>
                    <a:pt x="269034" y="1990547"/>
                  </a:lnTo>
                  <a:lnTo>
                    <a:pt x="241611" y="1955073"/>
                  </a:lnTo>
                  <a:lnTo>
                    <a:pt x="215474" y="1918584"/>
                  </a:lnTo>
                  <a:lnTo>
                    <a:pt x="190658" y="1881115"/>
                  </a:lnTo>
                  <a:lnTo>
                    <a:pt x="167196" y="1842701"/>
                  </a:lnTo>
                  <a:lnTo>
                    <a:pt x="145122" y="1803374"/>
                  </a:lnTo>
                  <a:lnTo>
                    <a:pt x="124471" y="1763169"/>
                  </a:lnTo>
                  <a:lnTo>
                    <a:pt x="105276" y="1722121"/>
                  </a:lnTo>
                  <a:lnTo>
                    <a:pt x="87572" y="1680262"/>
                  </a:lnTo>
                  <a:lnTo>
                    <a:pt x="71393" y="1637628"/>
                  </a:lnTo>
                  <a:lnTo>
                    <a:pt x="56772" y="1594252"/>
                  </a:lnTo>
                  <a:lnTo>
                    <a:pt x="43744" y="1550168"/>
                  </a:lnTo>
                  <a:lnTo>
                    <a:pt x="32343" y="1505410"/>
                  </a:lnTo>
                  <a:lnTo>
                    <a:pt x="22602" y="1460012"/>
                  </a:lnTo>
                  <a:lnTo>
                    <a:pt x="14556" y="1414009"/>
                  </a:lnTo>
                  <a:lnTo>
                    <a:pt x="8238" y="1367434"/>
                  </a:lnTo>
                  <a:lnTo>
                    <a:pt x="3684" y="1320321"/>
                  </a:lnTo>
                  <a:lnTo>
                    <a:pt x="926" y="1272705"/>
                  </a:lnTo>
                  <a:lnTo>
                    <a:pt x="0" y="1224619"/>
                  </a:lnTo>
                  <a:lnTo>
                    <a:pt x="926" y="1176533"/>
                  </a:lnTo>
                  <a:lnTo>
                    <a:pt x="3684" y="1128916"/>
                  </a:lnTo>
                  <a:lnTo>
                    <a:pt x="8238" y="1081803"/>
                  </a:lnTo>
                  <a:lnTo>
                    <a:pt x="14556" y="1035228"/>
                  </a:lnTo>
                  <a:lnTo>
                    <a:pt x="22602" y="989225"/>
                  </a:lnTo>
                  <a:lnTo>
                    <a:pt x="32343" y="943827"/>
                  </a:lnTo>
                  <a:lnTo>
                    <a:pt x="43744" y="899069"/>
                  </a:lnTo>
                  <a:lnTo>
                    <a:pt x="56772" y="854984"/>
                  </a:lnTo>
                  <a:lnTo>
                    <a:pt x="71393" y="811608"/>
                  </a:lnTo>
                  <a:lnTo>
                    <a:pt x="87572" y="768973"/>
                  </a:lnTo>
                  <a:lnTo>
                    <a:pt x="105276" y="727114"/>
                  </a:lnTo>
                  <a:lnTo>
                    <a:pt x="124471" y="686065"/>
                  </a:lnTo>
                  <a:lnTo>
                    <a:pt x="145122" y="645860"/>
                  </a:lnTo>
                  <a:lnTo>
                    <a:pt x="167196" y="606533"/>
                  </a:lnTo>
                  <a:lnTo>
                    <a:pt x="190658" y="568118"/>
                  </a:lnTo>
                  <a:lnTo>
                    <a:pt x="215474" y="530649"/>
                  </a:lnTo>
                  <a:lnTo>
                    <a:pt x="241611" y="494160"/>
                  </a:lnTo>
                  <a:lnTo>
                    <a:pt x="269034" y="458685"/>
                  </a:lnTo>
                  <a:lnTo>
                    <a:pt x="297709" y="424258"/>
                  </a:lnTo>
                  <a:lnTo>
                    <a:pt x="327603" y="390913"/>
                  </a:lnTo>
                  <a:lnTo>
                    <a:pt x="358681" y="358685"/>
                  </a:lnTo>
                  <a:lnTo>
                    <a:pt x="390909" y="327606"/>
                  </a:lnTo>
                  <a:lnTo>
                    <a:pt x="424254" y="297712"/>
                  </a:lnTo>
                  <a:lnTo>
                    <a:pt x="458680" y="269037"/>
                  </a:lnTo>
                  <a:lnTo>
                    <a:pt x="494155" y="241613"/>
                  </a:lnTo>
                  <a:lnTo>
                    <a:pt x="530644" y="215476"/>
                  </a:lnTo>
                  <a:lnTo>
                    <a:pt x="568113" y="190660"/>
                  </a:lnTo>
                  <a:lnTo>
                    <a:pt x="606528" y="167197"/>
                  </a:lnTo>
                  <a:lnTo>
                    <a:pt x="645854" y="145124"/>
                  </a:lnTo>
                  <a:lnTo>
                    <a:pt x="686059" y="124472"/>
                  </a:lnTo>
                  <a:lnTo>
                    <a:pt x="727108" y="105278"/>
                  </a:lnTo>
                  <a:lnTo>
                    <a:pt x="768967" y="87573"/>
                  </a:lnTo>
                  <a:lnTo>
                    <a:pt x="811601" y="71394"/>
                  </a:lnTo>
                  <a:lnTo>
                    <a:pt x="854978" y="56773"/>
                  </a:lnTo>
                  <a:lnTo>
                    <a:pt x="899062" y="43745"/>
                  </a:lnTo>
                  <a:lnTo>
                    <a:pt x="943820" y="32343"/>
                  </a:lnTo>
                  <a:lnTo>
                    <a:pt x="989218" y="22602"/>
                  </a:lnTo>
                  <a:lnTo>
                    <a:pt x="1035221" y="14556"/>
                  </a:lnTo>
                  <a:lnTo>
                    <a:pt x="1081796" y="8239"/>
                  </a:lnTo>
                  <a:lnTo>
                    <a:pt x="1128909" y="3684"/>
                  </a:lnTo>
                  <a:lnTo>
                    <a:pt x="1176526" y="926"/>
                  </a:lnTo>
                  <a:lnTo>
                    <a:pt x="1224612" y="0"/>
                  </a:lnTo>
                  <a:close/>
                </a:path>
              </a:pathLst>
            </a:custGeom>
            <a:ln w="64454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45748" y="11314621"/>
              <a:ext cx="1583690" cy="1442720"/>
            </a:xfrm>
            <a:custGeom>
              <a:avLst/>
              <a:gdLst/>
              <a:ahLst/>
              <a:cxnLst/>
              <a:rect l="l" t="t" r="r" b="b"/>
              <a:pathLst>
                <a:path w="1583689" h="1442720">
                  <a:moveTo>
                    <a:pt x="1390254" y="824594"/>
                  </a:moveTo>
                  <a:lnTo>
                    <a:pt x="895859" y="824594"/>
                  </a:lnTo>
                  <a:lnTo>
                    <a:pt x="889644" y="839983"/>
                  </a:lnTo>
                  <a:lnTo>
                    <a:pt x="879750" y="858379"/>
                  </a:lnTo>
                  <a:lnTo>
                    <a:pt x="868926" y="876907"/>
                  </a:lnTo>
                  <a:lnTo>
                    <a:pt x="859921" y="892695"/>
                  </a:lnTo>
                  <a:lnTo>
                    <a:pt x="853461" y="905039"/>
                  </a:lnTo>
                  <a:lnTo>
                    <a:pt x="850490" y="910492"/>
                  </a:lnTo>
                  <a:lnTo>
                    <a:pt x="846819" y="916744"/>
                  </a:lnTo>
                  <a:lnTo>
                    <a:pt x="737328" y="1121605"/>
                  </a:lnTo>
                  <a:lnTo>
                    <a:pt x="722007" y="1150071"/>
                  </a:lnTo>
                  <a:lnTo>
                    <a:pt x="708423" y="1177804"/>
                  </a:lnTo>
                  <a:lnTo>
                    <a:pt x="702565" y="1196314"/>
                  </a:lnTo>
                  <a:lnTo>
                    <a:pt x="706932" y="1216488"/>
                  </a:lnTo>
                  <a:lnTo>
                    <a:pt x="718548" y="1234382"/>
                  </a:lnTo>
                  <a:lnTo>
                    <a:pt x="735183" y="1247181"/>
                  </a:lnTo>
                  <a:lnTo>
                    <a:pt x="754606" y="1252072"/>
                  </a:lnTo>
                  <a:lnTo>
                    <a:pt x="1048264" y="1252072"/>
                  </a:lnTo>
                  <a:lnTo>
                    <a:pt x="1047389" y="1289815"/>
                  </a:lnTo>
                  <a:lnTo>
                    <a:pt x="1046499" y="1346412"/>
                  </a:lnTo>
                  <a:lnTo>
                    <a:pt x="1048196" y="1400602"/>
                  </a:lnTo>
                  <a:lnTo>
                    <a:pt x="1069064" y="1441621"/>
                  </a:lnTo>
                  <a:lnTo>
                    <a:pt x="1074292" y="1441621"/>
                  </a:lnTo>
                  <a:lnTo>
                    <a:pt x="1150214" y="1442676"/>
                  </a:lnTo>
                  <a:lnTo>
                    <a:pt x="1198311" y="1442706"/>
                  </a:lnTo>
                  <a:lnTo>
                    <a:pt x="1235913" y="1420882"/>
                  </a:lnTo>
                  <a:lnTo>
                    <a:pt x="1238057" y="1377912"/>
                  </a:lnTo>
                  <a:lnTo>
                    <a:pt x="1238798" y="1367977"/>
                  </a:lnTo>
                  <a:lnTo>
                    <a:pt x="1239746" y="1359306"/>
                  </a:lnTo>
                  <a:lnTo>
                    <a:pt x="1240566" y="1351387"/>
                  </a:lnTo>
                  <a:lnTo>
                    <a:pt x="1240377" y="1341795"/>
                  </a:lnTo>
                  <a:lnTo>
                    <a:pt x="1239336" y="1328287"/>
                  </a:lnTo>
                  <a:lnTo>
                    <a:pt x="1238913" y="1307742"/>
                  </a:lnTo>
                  <a:lnTo>
                    <a:pt x="1240580" y="1277043"/>
                  </a:lnTo>
                  <a:lnTo>
                    <a:pt x="1240742" y="1269570"/>
                  </a:lnTo>
                  <a:lnTo>
                    <a:pt x="1239980" y="1264291"/>
                  </a:lnTo>
                  <a:lnTo>
                    <a:pt x="1238836" y="1259146"/>
                  </a:lnTo>
                  <a:lnTo>
                    <a:pt x="1237849" y="1252072"/>
                  </a:lnTo>
                  <a:lnTo>
                    <a:pt x="1534899" y="1251717"/>
                  </a:lnTo>
                  <a:lnTo>
                    <a:pt x="1571701" y="1231021"/>
                  </a:lnTo>
                  <a:lnTo>
                    <a:pt x="1583556" y="1200003"/>
                  </a:lnTo>
                  <a:lnTo>
                    <a:pt x="1571266" y="1164651"/>
                  </a:lnTo>
                  <a:lnTo>
                    <a:pt x="1542980" y="1107232"/>
                  </a:lnTo>
                  <a:lnTo>
                    <a:pt x="1511568" y="1048989"/>
                  </a:lnTo>
                  <a:lnTo>
                    <a:pt x="1489902" y="1011163"/>
                  </a:lnTo>
                  <a:lnTo>
                    <a:pt x="1390254" y="824594"/>
                  </a:lnTo>
                  <a:close/>
                </a:path>
                <a:path w="1583689" h="1442720">
                  <a:moveTo>
                    <a:pt x="1466760" y="824594"/>
                  </a:moveTo>
                  <a:lnTo>
                    <a:pt x="1390254" y="824594"/>
                  </a:lnTo>
                  <a:lnTo>
                    <a:pt x="1436654" y="825977"/>
                  </a:lnTo>
                  <a:lnTo>
                    <a:pt x="1460391" y="825538"/>
                  </a:lnTo>
                  <a:lnTo>
                    <a:pt x="1466760" y="824594"/>
                  </a:lnTo>
                  <a:close/>
                </a:path>
                <a:path w="1583689" h="1442720">
                  <a:moveTo>
                    <a:pt x="1323344" y="441665"/>
                  </a:moveTo>
                  <a:lnTo>
                    <a:pt x="962769" y="441665"/>
                  </a:lnTo>
                  <a:lnTo>
                    <a:pt x="948590" y="465194"/>
                  </a:lnTo>
                  <a:lnTo>
                    <a:pt x="923244" y="504667"/>
                  </a:lnTo>
                  <a:lnTo>
                    <a:pt x="855150" y="609480"/>
                  </a:lnTo>
                  <a:lnTo>
                    <a:pt x="820451" y="663839"/>
                  </a:lnTo>
                  <a:lnTo>
                    <a:pt x="790683" y="712179"/>
                  </a:lnTo>
                  <a:lnTo>
                    <a:pt x="769872" y="749008"/>
                  </a:lnTo>
                  <a:lnTo>
                    <a:pt x="762040" y="768836"/>
                  </a:lnTo>
                  <a:lnTo>
                    <a:pt x="776891" y="806518"/>
                  </a:lnTo>
                  <a:lnTo>
                    <a:pt x="812794" y="822466"/>
                  </a:lnTo>
                  <a:lnTo>
                    <a:pt x="856775" y="825538"/>
                  </a:lnTo>
                  <a:lnTo>
                    <a:pt x="895859" y="824594"/>
                  </a:lnTo>
                  <a:lnTo>
                    <a:pt x="1466760" y="824594"/>
                  </a:lnTo>
                  <a:lnTo>
                    <a:pt x="1510739" y="802966"/>
                  </a:lnTo>
                  <a:lnTo>
                    <a:pt x="1524080" y="768836"/>
                  </a:lnTo>
                  <a:lnTo>
                    <a:pt x="1514350" y="745290"/>
                  </a:lnTo>
                  <a:lnTo>
                    <a:pt x="1489639" y="702035"/>
                  </a:lnTo>
                  <a:lnTo>
                    <a:pt x="1456671" y="648648"/>
                  </a:lnTo>
                  <a:lnTo>
                    <a:pt x="1422165" y="594704"/>
                  </a:lnTo>
                  <a:lnTo>
                    <a:pt x="1392843" y="549782"/>
                  </a:lnTo>
                  <a:lnTo>
                    <a:pt x="1375428" y="523458"/>
                  </a:lnTo>
                  <a:lnTo>
                    <a:pt x="1368820" y="513232"/>
                  </a:lnTo>
                  <a:lnTo>
                    <a:pt x="1355959" y="492673"/>
                  </a:lnTo>
                  <a:lnTo>
                    <a:pt x="1349407" y="482526"/>
                  </a:lnTo>
                  <a:lnTo>
                    <a:pt x="1335924" y="462575"/>
                  </a:lnTo>
                  <a:lnTo>
                    <a:pt x="1329472" y="452439"/>
                  </a:lnTo>
                  <a:lnTo>
                    <a:pt x="1323344" y="441665"/>
                  </a:lnTo>
                  <a:close/>
                </a:path>
                <a:path w="1583689" h="1442720">
                  <a:moveTo>
                    <a:pt x="1144940" y="0"/>
                  </a:moveTo>
                  <a:lnTo>
                    <a:pt x="1121629" y="8299"/>
                  </a:lnTo>
                  <a:lnTo>
                    <a:pt x="1100443" y="29368"/>
                  </a:lnTo>
                  <a:lnTo>
                    <a:pt x="1081687" y="56662"/>
                  </a:lnTo>
                  <a:lnTo>
                    <a:pt x="1065666" y="83637"/>
                  </a:lnTo>
                  <a:lnTo>
                    <a:pt x="904038" y="330930"/>
                  </a:lnTo>
                  <a:lnTo>
                    <a:pt x="895945" y="342533"/>
                  </a:lnTo>
                  <a:lnTo>
                    <a:pt x="887179" y="356024"/>
                  </a:lnTo>
                  <a:lnTo>
                    <a:pt x="880151" y="370713"/>
                  </a:lnTo>
                  <a:lnTo>
                    <a:pt x="877273" y="385907"/>
                  </a:lnTo>
                  <a:lnTo>
                    <a:pt x="879197" y="400517"/>
                  </a:lnTo>
                  <a:lnTo>
                    <a:pt x="900931" y="432869"/>
                  </a:lnTo>
                  <a:lnTo>
                    <a:pt x="944769" y="441787"/>
                  </a:lnTo>
                  <a:lnTo>
                    <a:pt x="1323344" y="441665"/>
                  </a:lnTo>
                  <a:lnTo>
                    <a:pt x="1349034" y="441232"/>
                  </a:lnTo>
                  <a:lnTo>
                    <a:pt x="1377056" y="436177"/>
                  </a:lnTo>
                  <a:lnTo>
                    <a:pt x="1399597" y="420866"/>
                  </a:lnTo>
                  <a:lnTo>
                    <a:pt x="1408847" y="389667"/>
                  </a:lnTo>
                  <a:lnTo>
                    <a:pt x="1402251" y="364014"/>
                  </a:lnTo>
                  <a:lnTo>
                    <a:pt x="1386431" y="335860"/>
                  </a:lnTo>
                  <a:lnTo>
                    <a:pt x="1367341" y="308185"/>
                  </a:lnTo>
                  <a:lnTo>
                    <a:pt x="1350933" y="283968"/>
                  </a:lnTo>
                  <a:lnTo>
                    <a:pt x="1266392" y="153468"/>
                  </a:lnTo>
                  <a:lnTo>
                    <a:pt x="1259041" y="141411"/>
                  </a:lnTo>
                  <a:lnTo>
                    <a:pt x="1254789" y="134784"/>
                  </a:lnTo>
                  <a:lnTo>
                    <a:pt x="1189554" y="36462"/>
                  </a:lnTo>
                  <a:lnTo>
                    <a:pt x="1181404" y="23812"/>
                  </a:lnTo>
                  <a:lnTo>
                    <a:pt x="1172998" y="12139"/>
                  </a:lnTo>
                  <a:lnTo>
                    <a:pt x="1161717" y="3512"/>
                  </a:lnTo>
                  <a:lnTo>
                    <a:pt x="1144940" y="0"/>
                  </a:lnTo>
                  <a:close/>
                </a:path>
                <a:path w="1583689" h="1442720">
                  <a:moveTo>
                    <a:pt x="527856" y="1252072"/>
                  </a:moveTo>
                  <a:lnTo>
                    <a:pt x="379161" y="1252072"/>
                  </a:lnTo>
                  <a:lnTo>
                    <a:pt x="378051" y="1293372"/>
                  </a:lnTo>
                  <a:lnTo>
                    <a:pt x="378578" y="1344168"/>
                  </a:lnTo>
                  <a:lnTo>
                    <a:pt x="386761" y="1391816"/>
                  </a:lnTo>
                  <a:lnTo>
                    <a:pt x="408517" y="1427547"/>
                  </a:lnTo>
                  <a:lnTo>
                    <a:pt x="449788" y="1441621"/>
                  </a:lnTo>
                  <a:lnTo>
                    <a:pt x="467964" y="1440036"/>
                  </a:lnTo>
                  <a:lnTo>
                    <a:pt x="510959" y="1413600"/>
                  </a:lnTo>
                  <a:lnTo>
                    <a:pt x="528290" y="1339167"/>
                  </a:lnTo>
                  <a:lnTo>
                    <a:pt x="528547" y="1293372"/>
                  </a:lnTo>
                  <a:lnTo>
                    <a:pt x="527856" y="1252072"/>
                  </a:lnTo>
                  <a:close/>
                </a:path>
                <a:path w="1583689" h="1442720">
                  <a:moveTo>
                    <a:pt x="553870" y="1107073"/>
                  </a:moveTo>
                  <a:lnTo>
                    <a:pt x="66909" y="1107073"/>
                  </a:lnTo>
                  <a:lnTo>
                    <a:pt x="41518" y="1113115"/>
                  </a:lnTo>
                  <a:lnTo>
                    <a:pt x="20177" y="1129073"/>
                  </a:lnTo>
                  <a:lnTo>
                    <a:pt x="5475" y="1151694"/>
                  </a:lnTo>
                  <a:lnTo>
                    <a:pt x="0" y="1177728"/>
                  </a:lnTo>
                  <a:lnTo>
                    <a:pt x="8015" y="1213466"/>
                  </a:lnTo>
                  <a:lnTo>
                    <a:pt x="29428" y="1236341"/>
                  </a:lnTo>
                  <a:lnTo>
                    <a:pt x="60288" y="1248496"/>
                  </a:lnTo>
                  <a:lnTo>
                    <a:pt x="96647" y="1252072"/>
                  </a:lnTo>
                  <a:lnTo>
                    <a:pt x="96647" y="1378414"/>
                  </a:lnTo>
                  <a:lnTo>
                    <a:pt x="109341" y="1411400"/>
                  </a:lnTo>
                  <a:lnTo>
                    <a:pt x="140898" y="1435547"/>
                  </a:lnTo>
                  <a:lnTo>
                    <a:pt x="181527" y="1440953"/>
                  </a:lnTo>
                  <a:lnTo>
                    <a:pt x="221435" y="1417714"/>
                  </a:lnTo>
                  <a:lnTo>
                    <a:pt x="237378" y="1386047"/>
                  </a:lnTo>
                  <a:lnTo>
                    <a:pt x="242897" y="1345055"/>
                  </a:lnTo>
                  <a:lnTo>
                    <a:pt x="242733" y="1298983"/>
                  </a:lnTo>
                  <a:lnTo>
                    <a:pt x="241625" y="1252072"/>
                  </a:lnTo>
                  <a:lnTo>
                    <a:pt x="527856" y="1252072"/>
                  </a:lnTo>
                  <a:lnTo>
                    <a:pt x="580845" y="1243543"/>
                  </a:lnTo>
                  <a:lnTo>
                    <a:pt x="618891" y="1196825"/>
                  </a:lnTo>
                  <a:lnTo>
                    <a:pt x="616728" y="1155054"/>
                  </a:lnTo>
                  <a:lnTo>
                    <a:pt x="593553" y="1121091"/>
                  </a:lnTo>
                  <a:lnTo>
                    <a:pt x="553870" y="1107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5748" y="11314621"/>
              <a:ext cx="1583690" cy="1442720"/>
            </a:xfrm>
            <a:custGeom>
              <a:avLst/>
              <a:gdLst/>
              <a:ahLst/>
              <a:cxnLst/>
              <a:rect l="l" t="t" r="r" b="b"/>
              <a:pathLst>
                <a:path w="1583689" h="1442720">
                  <a:moveTo>
                    <a:pt x="877273" y="385907"/>
                  </a:moveTo>
                  <a:lnTo>
                    <a:pt x="891917" y="424843"/>
                  </a:lnTo>
                  <a:lnTo>
                    <a:pt x="928466" y="441258"/>
                  </a:lnTo>
                  <a:lnTo>
                    <a:pt x="944769" y="441787"/>
                  </a:lnTo>
                  <a:lnTo>
                    <a:pt x="962769" y="441665"/>
                  </a:lnTo>
                  <a:lnTo>
                    <a:pt x="948590" y="465194"/>
                  </a:lnTo>
                  <a:lnTo>
                    <a:pt x="923244" y="504667"/>
                  </a:lnTo>
                  <a:lnTo>
                    <a:pt x="890756" y="554593"/>
                  </a:lnTo>
                  <a:lnTo>
                    <a:pt x="855150" y="609480"/>
                  </a:lnTo>
                  <a:lnTo>
                    <a:pt x="820451" y="663839"/>
                  </a:lnTo>
                  <a:lnTo>
                    <a:pt x="790683" y="712179"/>
                  </a:lnTo>
                  <a:lnTo>
                    <a:pt x="769872" y="749008"/>
                  </a:lnTo>
                  <a:lnTo>
                    <a:pt x="762040" y="768836"/>
                  </a:lnTo>
                  <a:lnTo>
                    <a:pt x="776891" y="806518"/>
                  </a:lnTo>
                  <a:lnTo>
                    <a:pt x="812794" y="822466"/>
                  </a:lnTo>
                  <a:lnTo>
                    <a:pt x="856775" y="825538"/>
                  </a:lnTo>
                  <a:lnTo>
                    <a:pt x="895859" y="824594"/>
                  </a:lnTo>
                  <a:lnTo>
                    <a:pt x="889644" y="839983"/>
                  </a:lnTo>
                  <a:lnTo>
                    <a:pt x="879750" y="858379"/>
                  </a:lnTo>
                  <a:lnTo>
                    <a:pt x="868926" y="876907"/>
                  </a:lnTo>
                  <a:lnTo>
                    <a:pt x="859921" y="892695"/>
                  </a:lnTo>
                  <a:lnTo>
                    <a:pt x="856386" y="899426"/>
                  </a:lnTo>
                  <a:lnTo>
                    <a:pt x="853461" y="905039"/>
                  </a:lnTo>
                  <a:lnTo>
                    <a:pt x="850490" y="910492"/>
                  </a:lnTo>
                  <a:lnTo>
                    <a:pt x="846819" y="916744"/>
                  </a:lnTo>
                  <a:lnTo>
                    <a:pt x="748398" y="1100901"/>
                  </a:lnTo>
                  <a:lnTo>
                    <a:pt x="737328" y="1121605"/>
                  </a:lnTo>
                  <a:lnTo>
                    <a:pt x="722007" y="1150071"/>
                  </a:lnTo>
                  <a:lnTo>
                    <a:pt x="708423" y="1177804"/>
                  </a:lnTo>
                  <a:lnTo>
                    <a:pt x="702565" y="1196314"/>
                  </a:lnTo>
                  <a:lnTo>
                    <a:pt x="706932" y="1216488"/>
                  </a:lnTo>
                  <a:lnTo>
                    <a:pt x="718548" y="1234382"/>
                  </a:lnTo>
                  <a:lnTo>
                    <a:pt x="735183" y="1247181"/>
                  </a:lnTo>
                  <a:lnTo>
                    <a:pt x="754606" y="1252072"/>
                  </a:lnTo>
                  <a:lnTo>
                    <a:pt x="1048264" y="1252072"/>
                  </a:lnTo>
                  <a:lnTo>
                    <a:pt x="1047389" y="1289815"/>
                  </a:lnTo>
                  <a:lnTo>
                    <a:pt x="1046499" y="1346412"/>
                  </a:lnTo>
                  <a:lnTo>
                    <a:pt x="1048196" y="1400602"/>
                  </a:lnTo>
                  <a:lnTo>
                    <a:pt x="1069064" y="1441621"/>
                  </a:lnTo>
                  <a:lnTo>
                    <a:pt x="1074292" y="1441621"/>
                  </a:lnTo>
                  <a:lnTo>
                    <a:pt x="1150214" y="1442676"/>
                  </a:lnTo>
                  <a:lnTo>
                    <a:pt x="1198311" y="1442706"/>
                  </a:lnTo>
                  <a:lnTo>
                    <a:pt x="1235913" y="1420882"/>
                  </a:lnTo>
                  <a:lnTo>
                    <a:pt x="1238057" y="1377912"/>
                  </a:lnTo>
                  <a:lnTo>
                    <a:pt x="1238798" y="1367977"/>
                  </a:lnTo>
                  <a:lnTo>
                    <a:pt x="1239746" y="1359306"/>
                  </a:lnTo>
                  <a:lnTo>
                    <a:pt x="1240566" y="1351387"/>
                  </a:lnTo>
                  <a:lnTo>
                    <a:pt x="1240377" y="1341795"/>
                  </a:lnTo>
                  <a:lnTo>
                    <a:pt x="1239336" y="1328287"/>
                  </a:lnTo>
                  <a:lnTo>
                    <a:pt x="1238913" y="1307742"/>
                  </a:lnTo>
                  <a:lnTo>
                    <a:pt x="1240580" y="1277043"/>
                  </a:lnTo>
                  <a:lnTo>
                    <a:pt x="1240742" y="1269570"/>
                  </a:lnTo>
                  <a:lnTo>
                    <a:pt x="1239980" y="1264291"/>
                  </a:lnTo>
                  <a:lnTo>
                    <a:pt x="1238836" y="1259146"/>
                  </a:lnTo>
                  <a:lnTo>
                    <a:pt x="1237849" y="1252072"/>
                  </a:lnTo>
                  <a:lnTo>
                    <a:pt x="1534899" y="1251717"/>
                  </a:lnTo>
                  <a:lnTo>
                    <a:pt x="1571701" y="1231021"/>
                  </a:lnTo>
                  <a:lnTo>
                    <a:pt x="1583556" y="1200003"/>
                  </a:lnTo>
                  <a:lnTo>
                    <a:pt x="1571267" y="1164651"/>
                  </a:lnTo>
                  <a:lnTo>
                    <a:pt x="1542980" y="1107232"/>
                  </a:lnTo>
                  <a:lnTo>
                    <a:pt x="1511568" y="1048989"/>
                  </a:lnTo>
                  <a:lnTo>
                    <a:pt x="1489902" y="1011163"/>
                  </a:lnTo>
                  <a:lnTo>
                    <a:pt x="1390254" y="824594"/>
                  </a:lnTo>
                  <a:lnTo>
                    <a:pt x="1412522" y="825179"/>
                  </a:lnTo>
                  <a:lnTo>
                    <a:pt x="1436654" y="825977"/>
                  </a:lnTo>
                  <a:lnTo>
                    <a:pt x="1460301" y="825552"/>
                  </a:lnTo>
                  <a:lnTo>
                    <a:pt x="1496987" y="815233"/>
                  </a:lnTo>
                  <a:lnTo>
                    <a:pt x="1524080" y="768836"/>
                  </a:lnTo>
                  <a:lnTo>
                    <a:pt x="1514350" y="745290"/>
                  </a:lnTo>
                  <a:lnTo>
                    <a:pt x="1489639" y="702035"/>
                  </a:lnTo>
                  <a:lnTo>
                    <a:pt x="1456671" y="648648"/>
                  </a:lnTo>
                  <a:lnTo>
                    <a:pt x="1422165" y="594704"/>
                  </a:lnTo>
                  <a:lnTo>
                    <a:pt x="1392843" y="549782"/>
                  </a:lnTo>
                  <a:lnTo>
                    <a:pt x="1375428" y="523458"/>
                  </a:lnTo>
                  <a:lnTo>
                    <a:pt x="1368820" y="513232"/>
                  </a:lnTo>
                  <a:lnTo>
                    <a:pt x="1362380" y="502939"/>
                  </a:lnTo>
                  <a:lnTo>
                    <a:pt x="1355959" y="492673"/>
                  </a:lnTo>
                  <a:lnTo>
                    <a:pt x="1349407" y="482526"/>
                  </a:lnTo>
                  <a:lnTo>
                    <a:pt x="1342602" y="472471"/>
                  </a:lnTo>
                  <a:lnTo>
                    <a:pt x="1335924" y="462575"/>
                  </a:lnTo>
                  <a:lnTo>
                    <a:pt x="1329472" y="452439"/>
                  </a:lnTo>
                  <a:lnTo>
                    <a:pt x="1323344" y="441665"/>
                  </a:lnTo>
                  <a:lnTo>
                    <a:pt x="1349034" y="441232"/>
                  </a:lnTo>
                  <a:lnTo>
                    <a:pt x="1377056" y="436177"/>
                  </a:lnTo>
                  <a:lnTo>
                    <a:pt x="1399597" y="420866"/>
                  </a:lnTo>
                  <a:lnTo>
                    <a:pt x="1408847" y="389667"/>
                  </a:lnTo>
                  <a:lnTo>
                    <a:pt x="1402251" y="364014"/>
                  </a:lnTo>
                  <a:lnTo>
                    <a:pt x="1386431" y="335860"/>
                  </a:lnTo>
                  <a:lnTo>
                    <a:pt x="1367341" y="308185"/>
                  </a:lnTo>
                  <a:lnTo>
                    <a:pt x="1350933" y="283968"/>
                  </a:lnTo>
                  <a:lnTo>
                    <a:pt x="1270552" y="159896"/>
                  </a:lnTo>
                  <a:lnTo>
                    <a:pt x="1266392" y="153468"/>
                  </a:lnTo>
                  <a:lnTo>
                    <a:pt x="1262731" y="147473"/>
                  </a:lnTo>
                  <a:lnTo>
                    <a:pt x="1259041" y="141411"/>
                  </a:lnTo>
                  <a:lnTo>
                    <a:pt x="1254789" y="134784"/>
                  </a:lnTo>
                  <a:lnTo>
                    <a:pt x="1189554" y="36462"/>
                  </a:lnTo>
                  <a:lnTo>
                    <a:pt x="1181404" y="23812"/>
                  </a:lnTo>
                  <a:lnTo>
                    <a:pt x="1172998" y="12139"/>
                  </a:lnTo>
                  <a:lnTo>
                    <a:pt x="1161717" y="3512"/>
                  </a:lnTo>
                  <a:lnTo>
                    <a:pt x="1144940" y="0"/>
                  </a:lnTo>
                  <a:lnTo>
                    <a:pt x="1121629" y="8299"/>
                  </a:lnTo>
                  <a:lnTo>
                    <a:pt x="1100443" y="29368"/>
                  </a:lnTo>
                  <a:lnTo>
                    <a:pt x="1081687" y="56662"/>
                  </a:lnTo>
                  <a:lnTo>
                    <a:pt x="1065666" y="83637"/>
                  </a:lnTo>
                  <a:lnTo>
                    <a:pt x="904038" y="330930"/>
                  </a:lnTo>
                  <a:lnTo>
                    <a:pt x="895945" y="342533"/>
                  </a:lnTo>
                  <a:lnTo>
                    <a:pt x="887179" y="356024"/>
                  </a:lnTo>
                  <a:lnTo>
                    <a:pt x="880151" y="370713"/>
                  </a:lnTo>
                  <a:lnTo>
                    <a:pt x="877273" y="385907"/>
                  </a:lnTo>
                  <a:close/>
                </a:path>
                <a:path w="1583689" h="1442720">
                  <a:moveTo>
                    <a:pt x="0" y="1177728"/>
                  </a:moveTo>
                  <a:lnTo>
                    <a:pt x="8015" y="1213466"/>
                  </a:lnTo>
                  <a:lnTo>
                    <a:pt x="29428" y="1236341"/>
                  </a:lnTo>
                  <a:lnTo>
                    <a:pt x="60288" y="1248496"/>
                  </a:lnTo>
                  <a:lnTo>
                    <a:pt x="96647" y="1252072"/>
                  </a:lnTo>
                  <a:lnTo>
                    <a:pt x="96647" y="1378414"/>
                  </a:lnTo>
                  <a:lnTo>
                    <a:pt x="109341" y="1411400"/>
                  </a:lnTo>
                  <a:lnTo>
                    <a:pt x="140898" y="1435547"/>
                  </a:lnTo>
                  <a:lnTo>
                    <a:pt x="181527" y="1440953"/>
                  </a:lnTo>
                  <a:lnTo>
                    <a:pt x="221435" y="1417714"/>
                  </a:lnTo>
                  <a:lnTo>
                    <a:pt x="237378" y="1386047"/>
                  </a:lnTo>
                  <a:lnTo>
                    <a:pt x="242897" y="1345055"/>
                  </a:lnTo>
                  <a:lnTo>
                    <a:pt x="242733" y="1298983"/>
                  </a:lnTo>
                  <a:lnTo>
                    <a:pt x="241625" y="1252072"/>
                  </a:lnTo>
                  <a:lnTo>
                    <a:pt x="379161" y="1252072"/>
                  </a:lnTo>
                  <a:lnTo>
                    <a:pt x="378025" y="1294340"/>
                  </a:lnTo>
                  <a:lnTo>
                    <a:pt x="378578" y="1344168"/>
                  </a:lnTo>
                  <a:lnTo>
                    <a:pt x="386761" y="1391816"/>
                  </a:lnTo>
                  <a:lnTo>
                    <a:pt x="408517" y="1427547"/>
                  </a:lnTo>
                  <a:lnTo>
                    <a:pt x="449788" y="1441621"/>
                  </a:lnTo>
                  <a:lnTo>
                    <a:pt x="467964" y="1440036"/>
                  </a:lnTo>
                  <a:lnTo>
                    <a:pt x="510959" y="1413600"/>
                  </a:lnTo>
                  <a:lnTo>
                    <a:pt x="528290" y="1339167"/>
                  </a:lnTo>
                  <a:lnTo>
                    <a:pt x="528547" y="1293372"/>
                  </a:lnTo>
                  <a:lnTo>
                    <a:pt x="527856" y="1252072"/>
                  </a:lnTo>
                  <a:lnTo>
                    <a:pt x="547008" y="1251455"/>
                  </a:lnTo>
                  <a:lnTo>
                    <a:pt x="564669" y="1248942"/>
                  </a:lnTo>
                  <a:lnTo>
                    <a:pt x="580845" y="1243543"/>
                  </a:lnTo>
                  <a:lnTo>
                    <a:pt x="595539" y="1234266"/>
                  </a:lnTo>
                  <a:lnTo>
                    <a:pt x="618891" y="1196825"/>
                  </a:lnTo>
                  <a:lnTo>
                    <a:pt x="616728" y="1155054"/>
                  </a:lnTo>
                  <a:lnTo>
                    <a:pt x="593553" y="1121091"/>
                  </a:lnTo>
                  <a:lnTo>
                    <a:pt x="553870" y="1107073"/>
                  </a:lnTo>
                  <a:lnTo>
                    <a:pt x="66909" y="1107073"/>
                  </a:lnTo>
                  <a:lnTo>
                    <a:pt x="41518" y="1113115"/>
                  </a:lnTo>
                  <a:lnTo>
                    <a:pt x="20177" y="1129073"/>
                  </a:lnTo>
                  <a:lnTo>
                    <a:pt x="5475" y="1151695"/>
                  </a:lnTo>
                  <a:lnTo>
                    <a:pt x="0" y="1177728"/>
                  </a:lnTo>
                  <a:close/>
                </a:path>
              </a:pathLst>
            </a:custGeom>
            <a:ln w="3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1473" y="10778089"/>
              <a:ext cx="2513678" cy="25136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09343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9" y="0"/>
                  </a:moveTo>
                  <a:lnTo>
                    <a:pt x="1176533" y="926"/>
                  </a:lnTo>
                  <a:lnTo>
                    <a:pt x="1128916" y="3684"/>
                  </a:lnTo>
                  <a:lnTo>
                    <a:pt x="1081803" y="8239"/>
                  </a:lnTo>
                  <a:lnTo>
                    <a:pt x="1035228" y="14556"/>
                  </a:lnTo>
                  <a:lnTo>
                    <a:pt x="989225" y="22602"/>
                  </a:lnTo>
                  <a:lnTo>
                    <a:pt x="943827" y="32343"/>
                  </a:lnTo>
                  <a:lnTo>
                    <a:pt x="899069" y="43745"/>
                  </a:lnTo>
                  <a:lnTo>
                    <a:pt x="854984" y="56773"/>
                  </a:lnTo>
                  <a:lnTo>
                    <a:pt x="811608" y="71394"/>
                  </a:lnTo>
                  <a:lnTo>
                    <a:pt x="768973" y="87573"/>
                  </a:lnTo>
                  <a:lnTo>
                    <a:pt x="727114" y="105278"/>
                  </a:lnTo>
                  <a:lnTo>
                    <a:pt x="686065" y="124472"/>
                  </a:lnTo>
                  <a:lnTo>
                    <a:pt x="645860" y="145124"/>
                  </a:lnTo>
                  <a:lnTo>
                    <a:pt x="606533" y="167197"/>
                  </a:lnTo>
                  <a:lnTo>
                    <a:pt x="568118" y="190660"/>
                  </a:lnTo>
                  <a:lnTo>
                    <a:pt x="530649" y="215476"/>
                  </a:lnTo>
                  <a:lnTo>
                    <a:pt x="494160" y="241613"/>
                  </a:lnTo>
                  <a:lnTo>
                    <a:pt x="458685" y="269037"/>
                  </a:lnTo>
                  <a:lnTo>
                    <a:pt x="424258" y="297712"/>
                  </a:lnTo>
                  <a:lnTo>
                    <a:pt x="390913" y="327606"/>
                  </a:lnTo>
                  <a:lnTo>
                    <a:pt x="358685" y="358685"/>
                  </a:lnTo>
                  <a:lnTo>
                    <a:pt x="327606" y="390913"/>
                  </a:lnTo>
                  <a:lnTo>
                    <a:pt x="297712" y="424258"/>
                  </a:lnTo>
                  <a:lnTo>
                    <a:pt x="269037" y="458685"/>
                  </a:lnTo>
                  <a:lnTo>
                    <a:pt x="241613" y="494160"/>
                  </a:lnTo>
                  <a:lnTo>
                    <a:pt x="215476" y="530649"/>
                  </a:lnTo>
                  <a:lnTo>
                    <a:pt x="190660" y="568118"/>
                  </a:lnTo>
                  <a:lnTo>
                    <a:pt x="167197" y="606533"/>
                  </a:lnTo>
                  <a:lnTo>
                    <a:pt x="145124" y="645860"/>
                  </a:lnTo>
                  <a:lnTo>
                    <a:pt x="124472" y="686065"/>
                  </a:lnTo>
                  <a:lnTo>
                    <a:pt x="105278" y="727114"/>
                  </a:lnTo>
                  <a:lnTo>
                    <a:pt x="87573" y="768973"/>
                  </a:lnTo>
                  <a:lnTo>
                    <a:pt x="71394" y="811608"/>
                  </a:lnTo>
                  <a:lnTo>
                    <a:pt x="56773" y="854984"/>
                  </a:lnTo>
                  <a:lnTo>
                    <a:pt x="43745" y="899069"/>
                  </a:lnTo>
                  <a:lnTo>
                    <a:pt x="32343" y="943827"/>
                  </a:lnTo>
                  <a:lnTo>
                    <a:pt x="22602" y="989225"/>
                  </a:lnTo>
                  <a:lnTo>
                    <a:pt x="14556" y="1035228"/>
                  </a:lnTo>
                  <a:lnTo>
                    <a:pt x="8239" y="1081803"/>
                  </a:lnTo>
                  <a:lnTo>
                    <a:pt x="3684" y="1128916"/>
                  </a:lnTo>
                  <a:lnTo>
                    <a:pt x="926" y="1176533"/>
                  </a:lnTo>
                  <a:lnTo>
                    <a:pt x="0" y="1224619"/>
                  </a:lnTo>
                  <a:lnTo>
                    <a:pt x="926" y="1272705"/>
                  </a:lnTo>
                  <a:lnTo>
                    <a:pt x="3684" y="1320321"/>
                  </a:lnTo>
                  <a:lnTo>
                    <a:pt x="8239" y="1367434"/>
                  </a:lnTo>
                  <a:lnTo>
                    <a:pt x="14556" y="1414009"/>
                  </a:lnTo>
                  <a:lnTo>
                    <a:pt x="22602" y="1460012"/>
                  </a:lnTo>
                  <a:lnTo>
                    <a:pt x="32343" y="1505410"/>
                  </a:lnTo>
                  <a:lnTo>
                    <a:pt x="43745" y="1550168"/>
                  </a:lnTo>
                  <a:lnTo>
                    <a:pt x="56773" y="1594252"/>
                  </a:lnTo>
                  <a:lnTo>
                    <a:pt x="71394" y="1637628"/>
                  </a:lnTo>
                  <a:lnTo>
                    <a:pt x="87573" y="1680262"/>
                  </a:lnTo>
                  <a:lnTo>
                    <a:pt x="105278" y="1722121"/>
                  </a:lnTo>
                  <a:lnTo>
                    <a:pt x="124472" y="1763169"/>
                  </a:lnTo>
                  <a:lnTo>
                    <a:pt x="145124" y="1803374"/>
                  </a:lnTo>
                  <a:lnTo>
                    <a:pt x="167197" y="1842701"/>
                  </a:lnTo>
                  <a:lnTo>
                    <a:pt x="190660" y="1881115"/>
                  </a:lnTo>
                  <a:lnTo>
                    <a:pt x="215476" y="1918584"/>
                  </a:lnTo>
                  <a:lnTo>
                    <a:pt x="241613" y="1955073"/>
                  </a:lnTo>
                  <a:lnTo>
                    <a:pt x="269037" y="1990547"/>
                  </a:lnTo>
                  <a:lnTo>
                    <a:pt x="297712" y="2024973"/>
                  </a:lnTo>
                  <a:lnTo>
                    <a:pt x="327606" y="2058318"/>
                  </a:lnTo>
                  <a:lnTo>
                    <a:pt x="358685" y="2090546"/>
                  </a:lnTo>
                  <a:lnTo>
                    <a:pt x="390913" y="2121623"/>
                  </a:lnTo>
                  <a:lnTo>
                    <a:pt x="424258" y="2151517"/>
                  </a:lnTo>
                  <a:lnTo>
                    <a:pt x="458685" y="2180192"/>
                  </a:lnTo>
                  <a:lnTo>
                    <a:pt x="494160" y="2207615"/>
                  </a:lnTo>
                  <a:lnTo>
                    <a:pt x="530649" y="2233752"/>
                  </a:lnTo>
                  <a:lnTo>
                    <a:pt x="568118" y="2258568"/>
                  </a:lnTo>
                  <a:lnTo>
                    <a:pt x="606533" y="2282029"/>
                  </a:lnTo>
                  <a:lnTo>
                    <a:pt x="645860" y="2304103"/>
                  </a:lnTo>
                  <a:lnTo>
                    <a:pt x="686065" y="2324754"/>
                  </a:lnTo>
                  <a:lnTo>
                    <a:pt x="727114" y="2343948"/>
                  </a:lnTo>
                  <a:lnTo>
                    <a:pt x="768973" y="2361652"/>
                  </a:lnTo>
                  <a:lnTo>
                    <a:pt x="811608" y="2377831"/>
                  </a:lnTo>
                  <a:lnTo>
                    <a:pt x="854984" y="2392452"/>
                  </a:lnTo>
                  <a:lnTo>
                    <a:pt x="899069" y="2405480"/>
                  </a:lnTo>
                  <a:lnTo>
                    <a:pt x="943827" y="2416881"/>
                  </a:lnTo>
                  <a:lnTo>
                    <a:pt x="989225" y="2426622"/>
                  </a:lnTo>
                  <a:lnTo>
                    <a:pt x="1035228" y="2434668"/>
                  </a:lnTo>
                  <a:lnTo>
                    <a:pt x="1081803" y="2440985"/>
                  </a:lnTo>
                  <a:lnTo>
                    <a:pt x="1128916" y="2445539"/>
                  </a:lnTo>
                  <a:lnTo>
                    <a:pt x="1176533" y="2448297"/>
                  </a:lnTo>
                  <a:lnTo>
                    <a:pt x="1224619" y="2449224"/>
                  </a:lnTo>
                  <a:lnTo>
                    <a:pt x="1272705" y="2448297"/>
                  </a:lnTo>
                  <a:lnTo>
                    <a:pt x="1320321" y="2445539"/>
                  </a:lnTo>
                  <a:lnTo>
                    <a:pt x="1367434" y="2440985"/>
                  </a:lnTo>
                  <a:lnTo>
                    <a:pt x="1414009" y="2434668"/>
                  </a:lnTo>
                  <a:lnTo>
                    <a:pt x="1460013" y="2426622"/>
                  </a:lnTo>
                  <a:lnTo>
                    <a:pt x="1505411" y="2416881"/>
                  </a:lnTo>
                  <a:lnTo>
                    <a:pt x="1550169" y="2405480"/>
                  </a:lnTo>
                  <a:lnTo>
                    <a:pt x="1594253" y="2392452"/>
                  </a:lnTo>
                  <a:lnTo>
                    <a:pt x="1637630" y="2377831"/>
                  </a:lnTo>
                  <a:lnTo>
                    <a:pt x="1680264" y="2361652"/>
                  </a:lnTo>
                  <a:lnTo>
                    <a:pt x="1722123" y="2343948"/>
                  </a:lnTo>
                  <a:lnTo>
                    <a:pt x="1763172" y="2324754"/>
                  </a:lnTo>
                  <a:lnTo>
                    <a:pt x="1803377" y="2304103"/>
                  </a:lnTo>
                  <a:lnTo>
                    <a:pt x="1842705" y="2282029"/>
                  </a:lnTo>
                  <a:lnTo>
                    <a:pt x="1881120" y="2258568"/>
                  </a:lnTo>
                  <a:lnTo>
                    <a:pt x="1918589" y="2233752"/>
                  </a:lnTo>
                  <a:lnTo>
                    <a:pt x="1955078" y="2207615"/>
                  </a:lnTo>
                  <a:lnTo>
                    <a:pt x="1990553" y="2180192"/>
                  </a:lnTo>
                  <a:lnTo>
                    <a:pt x="2024980" y="2151517"/>
                  </a:lnTo>
                  <a:lnTo>
                    <a:pt x="2058324" y="2121623"/>
                  </a:lnTo>
                  <a:lnTo>
                    <a:pt x="2090553" y="2090546"/>
                  </a:lnTo>
                  <a:lnTo>
                    <a:pt x="2121631" y="2058318"/>
                  </a:lnTo>
                  <a:lnTo>
                    <a:pt x="2151525" y="2024973"/>
                  </a:lnTo>
                  <a:lnTo>
                    <a:pt x="2180201" y="1990547"/>
                  </a:lnTo>
                  <a:lnTo>
                    <a:pt x="2207624" y="1955073"/>
                  </a:lnTo>
                  <a:lnTo>
                    <a:pt x="2233761" y="1918584"/>
                  </a:lnTo>
                  <a:lnTo>
                    <a:pt x="2258578" y="1881115"/>
                  </a:lnTo>
                  <a:lnTo>
                    <a:pt x="2282040" y="1842701"/>
                  </a:lnTo>
                  <a:lnTo>
                    <a:pt x="2304114" y="1803374"/>
                  </a:lnTo>
                  <a:lnTo>
                    <a:pt x="2324765" y="1763169"/>
                  </a:lnTo>
                  <a:lnTo>
                    <a:pt x="2343960" y="1722121"/>
                  </a:lnTo>
                  <a:lnTo>
                    <a:pt x="2361664" y="1680262"/>
                  </a:lnTo>
                  <a:lnTo>
                    <a:pt x="2377843" y="1637628"/>
                  </a:lnTo>
                  <a:lnTo>
                    <a:pt x="2392464" y="1594252"/>
                  </a:lnTo>
                  <a:lnTo>
                    <a:pt x="2405493" y="1550168"/>
                  </a:lnTo>
                  <a:lnTo>
                    <a:pt x="2416894" y="1505410"/>
                  </a:lnTo>
                  <a:lnTo>
                    <a:pt x="2426635" y="1460012"/>
                  </a:lnTo>
                  <a:lnTo>
                    <a:pt x="2434681" y="1414009"/>
                  </a:lnTo>
                  <a:lnTo>
                    <a:pt x="2440999" y="1367434"/>
                  </a:lnTo>
                  <a:lnTo>
                    <a:pt x="2445553" y="1320321"/>
                  </a:lnTo>
                  <a:lnTo>
                    <a:pt x="2448311" y="1272705"/>
                  </a:lnTo>
                  <a:lnTo>
                    <a:pt x="2449238" y="1224619"/>
                  </a:lnTo>
                  <a:lnTo>
                    <a:pt x="2448311" y="1176533"/>
                  </a:lnTo>
                  <a:lnTo>
                    <a:pt x="2445553" y="1128916"/>
                  </a:lnTo>
                  <a:lnTo>
                    <a:pt x="2440999" y="1081803"/>
                  </a:lnTo>
                  <a:lnTo>
                    <a:pt x="2434681" y="1035228"/>
                  </a:lnTo>
                  <a:lnTo>
                    <a:pt x="2426635" y="989225"/>
                  </a:lnTo>
                  <a:lnTo>
                    <a:pt x="2416894" y="943827"/>
                  </a:lnTo>
                  <a:lnTo>
                    <a:pt x="2405493" y="899069"/>
                  </a:lnTo>
                  <a:lnTo>
                    <a:pt x="2392464" y="854984"/>
                  </a:lnTo>
                  <a:lnTo>
                    <a:pt x="2377843" y="811608"/>
                  </a:lnTo>
                  <a:lnTo>
                    <a:pt x="2361664" y="768973"/>
                  </a:lnTo>
                  <a:lnTo>
                    <a:pt x="2343960" y="727114"/>
                  </a:lnTo>
                  <a:lnTo>
                    <a:pt x="2324765" y="686065"/>
                  </a:lnTo>
                  <a:lnTo>
                    <a:pt x="2304114" y="645860"/>
                  </a:lnTo>
                  <a:lnTo>
                    <a:pt x="2282040" y="606533"/>
                  </a:lnTo>
                  <a:lnTo>
                    <a:pt x="2258578" y="568118"/>
                  </a:lnTo>
                  <a:lnTo>
                    <a:pt x="2233761" y="530649"/>
                  </a:lnTo>
                  <a:lnTo>
                    <a:pt x="2207624" y="494160"/>
                  </a:lnTo>
                  <a:lnTo>
                    <a:pt x="2180201" y="458685"/>
                  </a:lnTo>
                  <a:lnTo>
                    <a:pt x="2151525" y="424258"/>
                  </a:lnTo>
                  <a:lnTo>
                    <a:pt x="2121631" y="390913"/>
                  </a:lnTo>
                  <a:lnTo>
                    <a:pt x="2090553" y="358685"/>
                  </a:lnTo>
                  <a:lnTo>
                    <a:pt x="2058324" y="327606"/>
                  </a:lnTo>
                  <a:lnTo>
                    <a:pt x="2024980" y="297712"/>
                  </a:lnTo>
                  <a:lnTo>
                    <a:pt x="1990553" y="269037"/>
                  </a:lnTo>
                  <a:lnTo>
                    <a:pt x="1955078" y="241613"/>
                  </a:lnTo>
                  <a:lnTo>
                    <a:pt x="1918589" y="215476"/>
                  </a:lnTo>
                  <a:lnTo>
                    <a:pt x="1881120" y="190660"/>
                  </a:lnTo>
                  <a:lnTo>
                    <a:pt x="1842705" y="167197"/>
                  </a:lnTo>
                  <a:lnTo>
                    <a:pt x="1803377" y="145124"/>
                  </a:lnTo>
                  <a:lnTo>
                    <a:pt x="1763172" y="124472"/>
                  </a:lnTo>
                  <a:lnTo>
                    <a:pt x="1722123" y="105278"/>
                  </a:lnTo>
                  <a:lnTo>
                    <a:pt x="1680264" y="87573"/>
                  </a:lnTo>
                  <a:lnTo>
                    <a:pt x="1637630" y="71394"/>
                  </a:lnTo>
                  <a:lnTo>
                    <a:pt x="1594253" y="56773"/>
                  </a:lnTo>
                  <a:lnTo>
                    <a:pt x="1550169" y="43745"/>
                  </a:lnTo>
                  <a:lnTo>
                    <a:pt x="1505411" y="32343"/>
                  </a:lnTo>
                  <a:lnTo>
                    <a:pt x="1460013" y="22602"/>
                  </a:lnTo>
                  <a:lnTo>
                    <a:pt x="1414009" y="14556"/>
                  </a:lnTo>
                  <a:lnTo>
                    <a:pt x="1367434" y="8239"/>
                  </a:lnTo>
                  <a:lnTo>
                    <a:pt x="1320321" y="3684"/>
                  </a:lnTo>
                  <a:lnTo>
                    <a:pt x="1272705" y="926"/>
                  </a:lnTo>
                  <a:lnTo>
                    <a:pt x="122461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09343" y="10810316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9" y="0"/>
                  </a:moveTo>
                  <a:lnTo>
                    <a:pt x="1272705" y="926"/>
                  </a:lnTo>
                  <a:lnTo>
                    <a:pt x="1320321" y="3684"/>
                  </a:lnTo>
                  <a:lnTo>
                    <a:pt x="1367434" y="8239"/>
                  </a:lnTo>
                  <a:lnTo>
                    <a:pt x="1414009" y="14556"/>
                  </a:lnTo>
                  <a:lnTo>
                    <a:pt x="1460013" y="22602"/>
                  </a:lnTo>
                  <a:lnTo>
                    <a:pt x="1505411" y="32343"/>
                  </a:lnTo>
                  <a:lnTo>
                    <a:pt x="1550169" y="43745"/>
                  </a:lnTo>
                  <a:lnTo>
                    <a:pt x="1594253" y="56773"/>
                  </a:lnTo>
                  <a:lnTo>
                    <a:pt x="1637630" y="71394"/>
                  </a:lnTo>
                  <a:lnTo>
                    <a:pt x="1680264" y="87573"/>
                  </a:lnTo>
                  <a:lnTo>
                    <a:pt x="1722123" y="105278"/>
                  </a:lnTo>
                  <a:lnTo>
                    <a:pt x="1763172" y="124472"/>
                  </a:lnTo>
                  <a:lnTo>
                    <a:pt x="1803377" y="145124"/>
                  </a:lnTo>
                  <a:lnTo>
                    <a:pt x="1842705" y="167197"/>
                  </a:lnTo>
                  <a:lnTo>
                    <a:pt x="1881120" y="190660"/>
                  </a:lnTo>
                  <a:lnTo>
                    <a:pt x="1918589" y="215476"/>
                  </a:lnTo>
                  <a:lnTo>
                    <a:pt x="1955078" y="241613"/>
                  </a:lnTo>
                  <a:lnTo>
                    <a:pt x="1990553" y="269037"/>
                  </a:lnTo>
                  <a:lnTo>
                    <a:pt x="2024980" y="297712"/>
                  </a:lnTo>
                  <a:lnTo>
                    <a:pt x="2058324" y="327606"/>
                  </a:lnTo>
                  <a:lnTo>
                    <a:pt x="2090553" y="358685"/>
                  </a:lnTo>
                  <a:lnTo>
                    <a:pt x="2121631" y="390913"/>
                  </a:lnTo>
                  <a:lnTo>
                    <a:pt x="2151525" y="424258"/>
                  </a:lnTo>
                  <a:lnTo>
                    <a:pt x="2180201" y="458685"/>
                  </a:lnTo>
                  <a:lnTo>
                    <a:pt x="2207624" y="494160"/>
                  </a:lnTo>
                  <a:lnTo>
                    <a:pt x="2233761" y="530649"/>
                  </a:lnTo>
                  <a:lnTo>
                    <a:pt x="2258578" y="568118"/>
                  </a:lnTo>
                  <a:lnTo>
                    <a:pt x="2282040" y="606533"/>
                  </a:lnTo>
                  <a:lnTo>
                    <a:pt x="2304114" y="645860"/>
                  </a:lnTo>
                  <a:lnTo>
                    <a:pt x="2324765" y="686065"/>
                  </a:lnTo>
                  <a:lnTo>
                    <a:pt x="2343960" y="727114"/>
                  </a:lnTo>
                  <a:lnTo>
                    <a:pt x="2361664" y="768973"/>
                  </a:lnTo>
                  <a:lnTo>
                    <a:pt x="2377843" y="811608"/>
                  </a:lnTo>
                  <a:lnTo>
                    <a:pt x="2392464" y="854984"/>
                  </a:lnTo>
                  <a:lnTo>
                    <a:pt x="2405493" y="899069"/>
                  </a:lnTo>
                  <a:lnTo>
                    <a:pt x="2416894" y="943827"/>
                  </a:lnTo>
                  <a:lnTo>
                    <a:pt x="2426635" y="989225"/>
                  </a:lnTo>
                  <a:lnTo>
                    <a:pt x="2434681" y="1035228"/>
                  </a:lnTo>
                  <a:lnTo>
                    <a:pt x="2440999" y="1081803"/>
                  </a:lnTo>
                  <a:lnTo>
                    <a:pt x="2445553" y="1128916"/>
                  </a:lnTo>
                  <a:lnTo>
                    <a:pt x="2448311" y="1176533"/>
                  </a:lnTo>
                  <a:lnTo>
                    <a:pt x="2449238" y="1224619"/>
                  </a:lnTo>
                  <a:lnTo>
                    <a:pt x="2448311" y="1272705"/>
                  </a:lnTo>
                  <a:lnTo>
                    <a:pt x="2445553" y="1320321"/>
                  </a:lnTo>
                  <a:lnTo>
                    <a:pt x="2440999" y="1367434"/>
                  </a:lnTo>
                  <a:lnTo>
                    <a:pt x="2434681" y="1414009"/>
                  </a:lnTo>
                  <a:lnTo>
                    <a:pt x="2426635" y="1460012"/>
                  </a:lnTo>
                  <a:lnTo>
                    <a:pt x="2416894" y="1505410"/>
                  </a:lnTo>
                  <a:lnTo>
                    <a:pt x="2405493" y="1550168"/>
                  </a:lnTo>
                  <a:lnTo>
                    <a:pt x="2392464" y="1594252"/>
                  </a:lnTo>
                  <a:lnTo>
                    <a:pt x="2377843" y="1637628"/>
                  </a:lnTo>
                  <a:lnTo>
                    <a:pt x="2361664" y="1680262"/>
                  </a:lnTo>
                  <a:lnTo>
                    <a:pt x="2343960" y="1722121"/>
                  </a:lnTo>
                  <a:lnTo>
                    <a:pt x="2324765" y="1763169"/>
                  </a:lnTo>
                  <a:lnTo>
                    <a:pt x="2304114" y="1803374"/>
                  </a:lnTo>
                  <a:lnTo>
                    <a:pt x="2282040" y="1842701"/>
                  </a:lnTo>
                  <a:lnTo>
                    <a:pt x="2258578" y="1881115"/>
                  </a:lnTo>
                  <a:lnTo>
                    <a:pt x="2233761" y="1918584"/>
                  </a:lnTo>
                  <a:lnTo>
                    <a:pt x="2207624" y="1955073"/>
                  </a:lnTo>
                  <a:lnTo>
                    <a:pt x="2180201" y="1990547"/>
                  </a:lnTo>
                  <a:lnTo>
                    <a:pt x="2151525" y="2024973"/>
                  </a:lnTo>
                  <a:lnTo>
                    <a:pt x="2121631" y="2058318"/>
                  </a:lnTo>
                  <a:lnTo>
                    <a:pt x="2090553" y="2090546"/>
                  </a:lnTo>
                  <a:lnTo>
                    <a:pt x="2058324" y="2121623"/>
                  </a:lnTo>
                  <a:lnTo>
                    <a:pt x="2024980" y="2151517"/>
                  </a:lnTo>
                  <a:lnTo>
                    <a:pt x="1990553" y="2180192"/>
                  </a:lnTo>
                  <a:lnTo>
                    <a:pt x="1955078" y="2207615"/>
                  </a:lnTo>
                  <a:lnTo>
                    <a:pt x="1918589" y="2233752"/>
                  </a:lnTo>
                  <a:lnTo>
                    <a:pt x="1881120" y="2258568"/>
                  </a:lnTo>
                  <a:lnTo>
                    <a:pt x="1842705" y="2282029"/>
                  </a:lnTo>
                  <a:lnTo>
                    <a:pt x="1803377" y="2304103"/>
                  </a:lnTo>
                  <a:lnTo>
                    <a:pt x="1763172" y="2324754"/>
                  </a:lnTo>
                  <a:lnTo>
                    <a:pt x="1722123" y="2343948"/>
                  </a:lnTo>
                  <a:lnTo>
                    <a:pt x="1680264" y="2361652"/>
                  </a:lnTo>
                  <a:lnTo>
                    <a:pt x="1637630" y="2377831"/>
                  </a:lnTo>
                  <a:lnTo>
                    <a:pt x="1594253" y="2392452"/>
                  </a:lnTo>
                  <a:lnTo>
                    <a:pt x="1550169" y="2405480"/>
                  </a:lnTo>
                  <a:lnTo>
                    <a:pt x="1505411" y="2416881"/>
                  </a:lnTo>
                  <a:lnTo>
                    <a:pt x="1460013" y="2426622"/>
                  </a:lnTo>
                  <a:lnTo>
                    <a:pt x="1414009" y="2434668"/>
                  </a:lnTo>
                  <a:lnTo>
                    <a:pt x="1367434" y="2440985"/>
                  </a:lnTo>
                  <a:lnTo>
                    <a:pt x="1320321" y="2445539"/>
                  </a:lnTo>
                  <a:lnTo>
                    <a:pt x="1272705" y="2448297"/>
                  </a:lnTo>
                  <a:lnTo>
                    <a:pt x="1224619" y="2449224"/>
                  </a:lnTo>
                  <a:lnTo>
                    <a:pt x="1176533" y="2448297"/>
                  </a:lnTo>
                  <a:lnTo>
                    <a:pt x="1128916" y="2445539"/>
                  </a:lnTo>
                  <a:lnTo>
                    <a:pt x="1081803" y="2440985"/>
                  </a:lnTo>
                  <a:lnTo>
                    <a:pt x="1035228" y="2434668"/>
                  </a:lnTo>
                  <a:lnTo>
                    <a:pt x="989225" y="2426622"/>
                  </a:lnTo>
                  <a:lnTo>
                    <a:pt x="943827" y="2416881"/>
                  </a:lnTo>
                  <a:lnTo>
                    <a:pt x="899069" y="2405480"/>
                  </a:lnTo>
                  <a:lnTo>
                    <a:pt x="854984" y="2392452"/>
                  </a:lnTo>
                  <a:lnTo>
                    <a:pt x="811608" y="2377831"/>
                  </a:lnTo>
                  <a:lnTo>
                    <a:pt x="768973" y="2361652"/>
                  </a:lnTo>
                  <a:lnTo>
                    <a:pt x="727114" y="2343948"/>
                  </a:lnTo>
                  <a:lnTo>
                    <a:pt x="686065" y="2324754"/>
                  </a:lnTo>
                  <a:lnTo>
                    <a:pt x="645860" y="2304103"/>
                  </a:lnTo>
                  <a:lnTo>
                    <a:pt x="606533" y="2282029"/>
                  </a:lnTo>
                  <a:lnTo>
                    <a:pt x="568118" y="2258568"/>
                  </a:lnTo>
                  <a:lnTo>
                    <a:pt x="530649" y="2233752"/>
                  </a:lnTo>
                  <a:lnTo>
                    <a:pt x="494160" y="2207615"/>
                  </a:lnTo>
                  <a:lnTo>
                    <a:pt x="458685" y="2180192"/>
                  </a:lnTo>
                  <a:lnTo>
                    <a:pt x="424258" y="2151517"/>
                  </a:lnTo>
                  <a:lnTo>
                    <a:pt x="390913" y="2121623"/>
                  </a:lnTo>
                  <a:lnTo>
                    <a:pt x="358685" y="2090546"/>
                  </a:lnTo>
                  <a:lnTo>
                    <a:pt x="327606" y="2058318"/>
                  </a:lnTo>
                  <a:lnTo>
                    <a:pt x="297712" y="2024973"/>
                  </a:lnTo>
                  <a:lnTo>
                    <a:pt x="269037" y="1990547"/>
                  </a:lnTo>
                  <a:lnTo>
                    <a:pt x="241613" y="1955073"/>
                  </a:lnTo>
                  <a:lnTo>
                    <a:pt x="215476" y="1918584"/>
                  </a:lnTo>
                  <a:lnTo>
                    <a:pt x="190660" y="1881115"/>
                  </a:lnTo>
                  <a:lnTo>
                    <a:pt x="167197" y="1842701"/>
                  </a:lnTo>
                  <a:lnTo>
                    <a:pt x="145124" y="1803374"/>
                  </a:lnTo>
                  <a:lnTo>
                    <a:pt x="124472" y="1763169"/>
                  </a:lnTo>
                  <a:lnTo>
                    <a:pt x="105278" y="1722121"/>
                  </a:lnTo>
                  <a:lnTo>
                    <a:pt x="87573" y="1680262"/>
                  </a:lnTo>
                  <a:lnTo>
                    <a:pt x="71394" y="1637628"/>
                  </a:lnTo>
                  <a:lnTo>
                    <a:pt x="56773" y="1594252"/>
                  </a:lnTo>
                  <a:lnTo>
                    <a:pt x="43745" y="1550168"/>
                  </a:lnTo>
                  <a:lnTo>
                    <a:pt x="32343" y="1505410"/>
                  </a:lnTo>
                  <a:lnTo>
                    <a:pt x="22602" y="1460012"/>
                  </a:lnTo>
                  <a:lnTo>
                    <a:pt x="14556" y="1414009"/>
                  </a:lnTo>
                  <a:lnTo>
                    <a:pt x="8239" y="1367434"/>
                  </a:lnTo>
                  <a:lnTo>
                    <a:pt x="3684" y="1320321"/>
                  </a:lnTo>
                  <a:lnTo>
                    <a:pt x="926" y="1272705"/>
                  </a:lnTo>
                  <a:lnTo>
                    <a:pt x="0" y="1224619"/>
                  </a:lnTo>
                  <a:lnTo>
                    <a:pt x="926" y="1176533"/>
                  </a:lnTo>
                  <a:lnTo>
                    <a:pt x="3684" y="1128916"/>
                  </a:lnTo>
                  <a:lnTo>
                    <a:pt x="8239" y="1081803"/>
                  </a:lnTo>
                  <a:lnTo>
                    <a:pt x="14556" y="1035228"/>
                  </a:lnTo>
                  <a:lnTo>
                    <a:pt x="22602" y="989225"/>
                  </a:lnTo>
                  <a:lnTo>
                    <a:pt x="32343" y="943827"/>
                  </a:lnTo>
                  <a:lnTo>
                    <a:pt x="43745" y="899069"/>
                  </a:lnTo>
                  <a:lnTo>
                    <a:pt x="56773" y="854984"/>
                  </a:lnTo>
                  <a:lnTo>
                    <a:pt x="71394" y="811608"/>
                  </a:lnTo>
                  <a:lnTo>
                    <a:pt x="87573" y="768973"/>
                  </a:lnTo>
                  <a:lnTo>
                    <a:pt x="105278" y="727114"/>
                  </a:lnTo>
                  <a:lnTo>
                    <a:pt x="124472" y="686065"/>
                  </a:lnTo>
                  <a:lnTo>
                    <a:pt x="145124" y="645860"/>
                  </a:lnTo>
                  <a:lnTo>
                    <a:pt x="167197" y="606533"/>
                  </a:lnTo>
                  <a:lnTo>
                    <a:pt x="190660" y="568118"/>
                  </a:lnTo>
                  <a:lnTo>
                    <a:pt x="215476" y="530649"/>
                  </a:lnTo>
                  <a:lnTo>
                    <a:pt x="241613" y="494160"/>
                  </a:lnTo>
                  <a:lnTo>
                    <a:pt x="269037" y="458685"/>
                  </a:lnTo>
                  <a:lnTo>
                    <a:pt x="297712" y="424258"/>
                  </a:lnTo>
                  <a:lnTo>
                    <a:pt x="327606" y="390913"/>
                  </a:lnTo>
                  <a:lnTo>
                    <a:pt x="358685" y="358685"/>
                  </a:lnTo>
                  <a:lnTo>
                    <a:pt x="390913" y="327606"/>
                  </a:lnTo>
                  <a:lnTo>
                    <a:pt x="424258" y="297712"/>
                  </a:lnTo>
                  <a:lnTo>
                    <a:pt x="458685" y="269037"/>
                  </a:lnTo>
                  <a:lnTo>
                    <a:pt x="494160" y="241613"/>
                  </a:lnTo>
                  <a:lnTo>
                    <a:pt x="530649" y="215476"/>
                  </a:lnTo>
                  <a:lnTo>
                    <a:pt x="568118" y="190660"/>
                  </a:lnTo>
                  <a:lnTo>
                    <a:pt x="606533" y="167197"/>
                  </a:lnTo>
                  <a:lnTo>
                    <a:pt x="645860" y="145124"/>
                  </a:lnTo>
                  <a:lnTo>
                    <a:pt x="686065" y="124472"/>
                  </a:lnTo>
                  <a:lnTo>
                    <a:pt x="727114" y="105278"/>
                  </a:lnTo>
                  <a:lnTo>
                    <a:pt x="768973" y="87573"/>
                  </a:lnTo>
                  <a:lnTo>
                    <a:pt x="811608" y="71394"/>
                  </a:lnTo>
                  <a:lnTo>
                    <a:pt x="854984" y="56773"/>
                  </a:lnTo>
                  <a:lnTo>
                    <a:pt x="899069" y="43745"/>
                  </a:lnTo>
                  <a:lnTo>
                    <a:pt x="943827" y="32343"/>
                  </a:lnTo>
                  <a:lnTo>
                    <a:pt x="989225" y="22602"/>
                  </a:lnTo>
                  <a:lnTo>
                    <a:pt x="1035228" y="14556"/>
                  </a:lnTo>
                  <a:lnTo>
                    <a:pt x="1081803" y="8239"/>
                  </a:lnTo>
                  <a:lnTo>
                    <a:pt x="1128916" y="3684"/>
                  </a:lnTo>
                  <a:lnTo>
                    <a:pt x="1176533" y="926"/>
                  </a:lnTo>
                  <a:lnTo>
                    <a:pt x="1224619" y="0"/>
                  </a:lnTo>
                  <a:close/>
                </a:path>
              </a:pathLst>
            </a:custGeom>
            <a:ln w="64454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86219" y="11417199"/>
              <a:ext cx="1345565" cy="1278890"/>
            </a:xfrm>
            <a:custGeom>
              <a:avLst/>
              <a:gdLst/>
              <a:ahLst/>
              <a:cxnLst/>
              <a:rect l="l" t="t" r="r" b="b"/>
              <a:pathLst>
                <a:path w="1345565" h="1278890">
                  <a:moveTo>
                    <a:pt x="371294" y="60439"/>
                  </a:moveTo>
                  <a:lnTo>
                    <a:pt x="94987" y="60439"/>
                  </a:lnTo>
                  <a:lnTo>
                    <a:pt x="61051" y="67216"/>
                  </a:lnTo>
                  <a:lnTo>
                    <a:pt x="30521" y="85711"/>
                  </a:lnTo>
                  <a:lnTo>
                    <a:pt x="8477" y="113172"/>
                  </a:lnTo>
                  <a:lnTo>
                    <a:pt x="0" y="146843"/>
                  </a:lnTo>
                  <a:lnTo>
                    <a:pt x="6752" y="196134"/>
                  </a:lnTo>
                  <a:lnTo>
                    <a:pt x="26475" y="228668"/>
                  </a:lnTo>
                  <a:lnTo>
                    <a:pt x="58364" y="247780"/>
                  </a:lnTo>
                  <a:lnTo>
                    <a:pt x="101616" y="256802"/>
                  </a:lnTo>
                  <a:lnTo>
                    <a:pt x="155427" y="259069"/>
                  </a:lnTo>
                  <a:lnTo>
                    <a:pt x="129279" y="300603"/>
                  </a:lnTo>
                  <a:lnTo>
                    <a:pt x="105886" y="343069"/>
                  </a:lnTo>
                  <a:lnTo>
                    <a:pt x="85570" y="385886"/>
                  </a:lnTo>
                  <a:lnTo>
                    <a:pt x="68171" y="429493"/>
                  </a:lnTo>
                  <a:lnTo>
                    <a:pt x="53850" y="473648"/>
                  </a:lnTo>
                  <a:lnTo>
                    <a:pt x="42688" y="518282"/>
                  </a:lnTo>
                  <a:lnTo>
                    <a:pt x="34764" y="563346"/>
                  </a:lnTo>
                  <a:lnTo>
                    <a:pt x="30166" y="608699"/>
                  </a:lnTo>
                  <a:lnTo>
                    <a:pt x="28968" y="654341"/>
                  </a:lnTo>
                  <a:lnTo>
                    <a:pt x="31252" y="700177"/>
                  </a:lnTo>
                  <a:lnTo>
                    <a:pt x="37101" y="746138"/>
                  </a:lnTo>
                  <a:lnTo>
                    <a:pt x="46594" y="792150"/>
                  </a:lnTo>
                  <a:lnTo>
                    <a:pt x="59813" y="838145"/>
                  </a:lnTo>
                  <a:lnTo>
                    <a:pt x="76839" y="884051"/>
                  </a:lnTo>
                  <a:lnTo>
                    <a:pt x="97753" y="929796"/>
                  </a:lnTo>
                  <a:lnTo>
                    <a:pt x="119795" y="969475"/>
                  </a:lnTo>
                  <a:lnTo>
                    <a:pt x="145498" y="1008051"/>
                  </a:lnTo>
                  <a:lnTo>
                    <a:pt x="174561" y="1045231"/>
                  </a:lnTo>
                  <a:lnTo>
                    <a:pt x="206686" y="1080721"/>
                  </a:lnTo>
                  <a:lnTo>
                    <a:pt x="241572" y="1114227"/>
                  </a:lnTo>
                  <a:lnTo>
                    <a:pt x="278919" y="1145455"/>
                  </a:lnTo>
                  <a:lnTo>
                    <a:pt x="318427" y="1174110"/>
                  </a:lnTo>
                  <a:lnTo>
                    <a:pt x="359796" y="1199899"/>
                  </a:lnTo>
                  <a:lnTo>
                    <a:pt x="402726" y="1222527"/>
                  </a:lnTo>
                  <a:lnTo>
                    <a:pt x="446917" y="1241700"/>
                  </a:lnTo>
                  <a:lnTo>
                    <a:pt x="492069" y="1257125"/>
                  </a:lnTo>
                  <a:lnTo>
                    <a:pt x="537882" y="1268506"/>
                  </a:lnTo>
                  <a:lnTo>
                    <a:pt x="584057" y="1275551"/>
                  </a:lnTo>
                  <a:lnTo>
                    <a:pt x="630292" y="1277965"/>
                  </a:lnTo>
                  <a:lnTo>
                    <a:pt x="662331" y="1278500"/>
                  </a:lnTo>
                  <a:lnTo>
                    <a:pt x="691823" y="1276661"/>
                  </a:lnTo>
                  <a:lnTo>
                    <a:pt x="719067" y="1267281"/>
                  </a:lnTo>
                  <a:lnTo>
                    <a:pt x="744362" y="1245191"/>
                  </a:lnTo>
                  <a:lnTo>
                    <a:pt x="763699" y="1207223"/>
                  </a:lnTo>
                  <a:lnTo>
                    <a:pt x="765892" y="1166715"/>
                  </a:lnTo>
                  <a:lnTo>
                    <a:pt x="751325" y="1129532"/>
                  </a:lnTo>
                  <a:lnTo>
                    <a:pt x="720385" y="1101540"/>
                  </a:lnTo>
                  <a:lnTo>
                    <a:pt x="692821" y="1091314"/>
                  </a:lnTo>
                  <a:lnTo>
                    <a:pt x="660715" y="1086101"/>
                  </a:lnTo>
                  <a:lnTo>
                    <a:pt x="623509" y="1082138"/>
                  </a:lnTo>
                  <a:lnTo>
                    <a:pt x="580649" y="1075666"/>
                  </a:lnTo>
                  <a:lnTo>
                    <a:pt x="531578" y="1062921"/>
                  </a:lnTo>
                  <a:lnTo>
                    <a:pt x="475741" y="1040144"/>
                  </a:lnTo>
                  <a:lnTo>
                    <a:pt x="412580" y="1003573"/>
                  </a:lnTo>
                  <a:lnTo>
                    <a:pt x="376041" y="975948"/>
                  </a:lnTo>
                  <a:lnTo>
                    <a:pt x="343289" y="944619"/>
                  </a:lnTo>
                  <a:lnTo>
                    <a:pt x="314406" y="909994"/>
                  </a:lnTo>
                  <a:lnTo>
                    <a:pt x="289474" y="872482"/>
                  </a:lnTo>
                  <a:lnTo>
                    <a:pt x="268575" y="832490"/>
                  </a:lnTo>
                  <a:lnTo>
                    <a:pt x="251792" y="790427"/>
                  </a:lnTo>
                  <a:lnTo>
                    <a:pt x="239207" y="746702"/>
                  </a:lnTo>
                  <a:lnTo>
                    <a:pt x="230901" y="701723"/>
                  </a:lnTo>
                  <a:lnTo>
                    <a:pt x="226957" y="655899"/>
                  </a:lnTo>
                  <a:lnTo>
                    <a:pt x="227457" y="609637"/>
                  </a:lnTo>
                  <a:lnTo>
                    <a:pt x="232489" y="563322"/>
                  </a:lnTo>
                  <a:lnTo>
                    <a:pt x="242119" y="517434"/>
                  </a:lnTo>
                  <a:lnTo>
                    <a:pt x="256444" y="472311"/>
                  </a:lnTo>
                  <a:lnTo>
                    <a:pt x="284890" y="423150"/>
                  </a:lnTo>
                  <a:lnTo>
                    <a:pt x="478270" y="423150"/>
                  </a:lnTo>
                  <a:lnTo>
                    <a:pt x="480203" y="391645"/>
                  </a:lnTo>
                  <a:lnTo>
                    <a:pt x="479055" y="338938"/>
                  </a:lnTo>
                  <a:lnTo>
                    <a:pt x="476367" y="289991"/>
                  </a:lnTo>
                  <a:lnTo>
                    <a:pt x="474865" y="250414"/>
                  </a:lnTo>
                  <a:lnTo>
                    <a:pt x="476491" y="226600"/>
                  </a:lnTo>
                  <a:lnTo>
                    <a:pt x="478741" y="196134"/>
                  </a:lnTo>
                  <a:lnTo>
                    <a:pt x="478851" y="192691"/>
                  </a:lnTo>
                  <a:lnTo>
                    <a:pt x="478282" y="157922"/>
                  </a:lnTo>
                  <a:lnTo>
                    <a:pt x="470967" y="121921"/>
                  </a:lnTo>
                  <a:lnTo>
                    <a:pt x="453190" y="90719"/>
                  </a:lnTo>
                  <a:lnTo>
                    <a:pt x="421213" y="68748"/>
                  </a:lnTo>
                  <a:lnTo>
                    <a:pt x="371294" y="60439"/>
                  </a:lnTo>
                  <a:close/>
                </a:path>
                <a:path w="1345565" h="1278890">
                  <a:moveTo>
                    <a:pt x="958456" y="734005"/>
                  </a:moveTo>
                  <a:lnTo>
                    <a:pt x="922306" y="741743"/>
                  </a:lnTo>
                  <a:lnTo>
                    <a:pt x="892021" y="762549"/>
                  </a:lnTo>
                  <a:lnTo>
                    <a:pt x="871207" y="792812"/>
                  </a:lnTo>
                  <a:lnTo>
                    <a:pt x="863468" y="828921"/>
                  </a:lnTo>
                  <a:lnTo>
                    <a:pt x="863468" y="1122537"/>
                  </a:lnTo>
                  <a:lnTo>
                    <a:pt x="886853" y="1181667"/>
                  </a:lnTo>
                  <a:lnTo>
                    <a:pt x="947782" y="1211380"/>
                  </a:lnTo>
                  <a:lnTo>
                    <a:pt x="988002" y="1218128"/>
                  </a:lnTo>
                  <a:lnTo>
                    <a:pt x="1032418" y="1221027"/>
                  </a:lnTo>
                  <a:lnTo>
                    <a:pt x="1079301" y="1221248"/>
                  </a:lnTo>
                  <a:lnTo>
                    <a:pt x="1173549" y="1218328"/>
                  </a:lnTo>
                  <a:lnTo>
                    <a:pt x="1217454" y="1217525"/>
                  </a:lnTo>
                  <a:lnTo>
                    <a:pt x="1271660" y="1211921"/>
                  </a:lnTo>
                  <a:lnTo>
                    <a:pt x="1311235" y="1190355"/>
                  </a:lnTo>
                  <a:lnTo>
                    <a:pt x="1340210" y="1144680"/>
                  </a:lnTo>
                  <a:lnTo>
                    <a:pt x="1345176" y="1116433"/>
                  </a:lnTo>
                  <a:lnTo>
                    <a:pt x="1341021" y="1087839"/>
                  </a:lnTo>
                  <a:lnTo>
                    <a:pt x="1325662" y="1061344"/>
                  </a:lnTo>
                  <a:lnTo>
                    <a:pt x="1297020" y="1039391"/>
                  </a:lnTo>
                  <a:lnTo>
                    <a:pt x="1253013" y="1024427"/>
                  </a:lnTo>
                  <a:lnTo>
                    <a:pt x="1191561" y="1018896"/>
                  </a:lnTo>
                  <a:lnTo>
                    <a:pt x="1238544" y="931144"/>
                  </a:lnTo>
                  <a:lnTo>
                    <a:pt x="1257865" y="892758"/>
                  </a:lnTo>
                  <a:lnTo>
                    <a:pt x="1274344" y="855360"/>
                  </a:lnTo>
                  <a:lnTo>
                    <a:pt x="1274512" y="854885"/>
                  </a:lnTo>
                  <a:lnTo>
                    <a:pt x="1053443" y="854885"/>
                  </a:lnTo>
                  <a:lnTo>
                    <a:pt x="1049395" y="809721"/>
                  </a:lnTo>
                  <a:lnTo>
                    <a:pt x="1034733" y="771088"/>
                  </a:lnTo>
                  <a:lnTo>
                    <a:pt x="1005679" y="744134"/>
                  </a:lnTo>
                  <a:lnTo>
                    <a:pt x="958456" y="734005"/>
                  </a:lnTo>
                  <a:close/>
                </a:path>
                <a:path w="1345565" h="1278890">
                  <a:moveTo>
                    <a:pt x="699387" y="0"/>
                  </a:moveTo>
                  <a:lnTo>
                    <a:pt x="663438" y="712"/>
                  </a:lnTo>
                  <a:lnTo>
                    <a:pt x="625681" y="8734"/>
                  </a:lnTo>
                  <a:lnTo>
                    <a:pt x="593563" y="32890"/>
                  </a:lnTo>
                  <a:lnTo>
                    <a:pt x="574534" y="82005"/>
                  </a:lnTo>
                  <a:lnTo>
                    <a:pt x="578347" y="131636"/>
                  </a:lnTo>
                  <a:lnTo>
                    <a:pt x="603193" y="163918"/>
                  </a:lnTo>
                  <a:lnTo>
                    <a:pt x="641305" y="182916"/>
                  </a:lnTo>
                  <a:lnTo>
                    <a:pt x="684915" y="192691"/>
                  </a:lnTo>
                  <a:lnTo>
                    <a:pt x="757557" y="200828"/>
                  </a:lnTo>
                  <a:lnTo>
                    <a:pt x="800514" y="211747"/>
                  </a:lnTo>
                  <a:lnTo>
                    <a:pt x="846055" y="228782"/>
                  </a:lnTo>
                  <a:lnTo>
                    <a:pt x="890875" y="250693"/>
                  </a:lnTo>
                  <a:lnTo>
                    <a:pt x="931667" y="276241"/>
                  </a:lnTo>
                  <a:lnTo>
                    <a:pt x="965124" y="304186"/>
                  </a:lnTo>
                  <a:lnTo>
                    <a:pt x="1003768" y="343069"/>
                  </a:lnTo>
                  <a:lnTo>
                    <a:pt x="1038049" y="386688"/>
                  </a:lnTo>
                  <a:lnTo>
                    <a:pt x="1062825" y="427019"/>
                  </a:lnTo>
                  <a:lnTo>
                    <a:pt x="1083743" y="470030"/>
                  </a:lnTo>
                  <a:lnTo>
                    <a:pt x="1099856" y="517243"/>
                  </a:lnTo>
                  <a:lnTo>
                    <a:pt x="1110223" y="570253"/>
                  </a:lnTo>
                  <a:lnTo>
                    <a:pt x="1113883" y="630363"/>
                  </a:lnTo>
                  <a:lnTo>
                    <a:pt x="1112133" y="674219"/>
                  </a:lnTo>
                  <a:lnTo>
                    <a:pt x="1106215" y="726219"/>
                  </a:lnTo>
                  <a:lnTo>
                    <a:pt x="1095128" y="778744"/>
                  </a:lnTo>
                  <a:lnTo>
                    <a:pt x="1077871" y="824173"/>
                  </a:lnTo>
                  <a:lnTo>
                    <a:pt x="1053443" y="854885"/>
                  </a:lnTo>
                  <a:lnTo>
                    <a:pt x="1274512" y="854885"/>
                  </a:lnTo>
                  <a:lnTo>
                    <a:pt x="1287933" y="816946"/>
                  </a:lnTo>
                  <a:lnTo>
                    <a:pt x="1298584" y="775512"/>
                  </a:lnTo>
                  <a:lnTo>
                    <a:pt x="1306251" y="729055"/>
                  </a:lnTo>
                  <a:lnTo>
                    <a:pt x="1310886" y="675570"/>
                  </a:lnTo>
                  <a:lnTo>
                    <a:pt x="1312441" y="613054"/>
                  </a:lnTo>
                  <a:lnTo>
                    <a:pt x="1310541" y="570180"/>
                  </a:lnTo>
                  <a:lnTo>
                    <a:pt x="1304980" y="527465"/>
                  </a:lnTo>
                  <a:lnTo>
                    <a:pt x="1295878" y="484902"/>
                  </a:lnTo>
                  <a:lnTo>
                    <a:pt x="1283396" y="442777"/>
                  </a:lnTo>
                  <a:lnTo>
                    <a:pt x="1267683" y="401302"/>
                  </a:lnTo>
                  <a:lnTo>
                    <a:pt x="1248891" y="360692"/>
                  </a:lnTo>
                  <a:lnTo>
                    <a:pt x="1227167" y="321159"/>
                  </a:lnTo>
                  <a:lnTo>
                    <a:pt x="1202664" y="282915"/>
                  </a:lnTo>
                  <a:lnTo>
                    <a:pt x="1175530" y="246174"/>
                  </a:lnTo>
                  <a:lnTo>
                    <a:pt x="1145916" y="211148"/>
                  </a:lnTo>
                  <a:lnTo>
                    <a:pt x="1113972" y="178052"/>
                  </a:lnTo>
                  <a:lnTo>
                    <a:pt x="1079847" y="147096"/>
                  </a:lnTo>
                  <a:lnTo>
                    <a:pt x="1043693" y="118495"/>
                  </a:lnTo>
                  <a:lnTo>
                    <a:pt x="1005659" y="92462"/>
                  </a:lnTo>
                  <a:lnTo>
                    <a:pt x="965895" y="69209"/>
                  </a:lnTo>
                  <a:lnTo>
                    <a:pt x="924551" y="48949"/>
                  </a:lnTo>
                  <a:lnTo>
                    <a:pt x="881778" y="31895"/>
                  </a:lnTo>
                  <a:lnTo>
                    <a:pt x="837724" y="18260"/>
                  </a:lnTo>
                  <a:lnTo>
                    <a:pt x="792541" y="8257"/>
                  </a:lnTo>
                  <a:lnTo>
                    <a:pt x="746379" y="2099"/>
                  </a:lnTo>
                  <a:lnTo>
                    <a:pt x="699387" y="0"/>
                  </a:lnTo>
                  <a:close/>
                </a:path>
                <a:path w="1345565" h="1278890">
                  <a:moveTo>
                    <a:pt x="478270" y="423150"/>
                  </a:moveTo>
                  <a:lnTo>
                    <a:pt x="284890" y="423150"/>
                  </a:lnTo>
                  <a:lnTo>
                    <a:pt x="292494" y="477253"/>
                  </a:lnTo>
                  <a:lnTo>
                    <a:pt x="312827" y="514972"/>
                  </a:lnTo>
                  <a:lnTo>
                    <a:pt x="342174" y="537016"/>
                  </a:lnTo>
                  <a:lnTo>
                    <a:pt x="376817" y="544099"/>
                  </a:lnTo>
                  <a:lnTo>
                    <a:pt x="413040" y="536930"/>
                  </a:lnTo>
                  <a:lnTo>
                    <a:pt x="447128" y="516222"/>
                  </a:lnTo>
                  <a:lnTo>
                    <a:pt x="466966" y="485897"/>
                  </a:lnTo>
                  <a:lnTo>
                    <a:pt x="477082" y="442501"/>
                  </a:lnTo>
                  <a:lnTo>
                    <a:pt x="478270" y="423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86219" y="11417199"/>
              <a:ext cx="1345565" cy="1278890"/>
            </a:xfrm>
            <a:custGeom>
              <a:avLst/>
              <a:gdLst/>
              <a:ahLst/>
              <a:cxnLst/>
              <a:rect l="l" t="t" r="r" b="b"/>
              <a:pathLst>
                <a:path w="1345565" h="1278890">
                  <a:moveTo>
                    <a:pt x="1113883" y="630363"/>
                  </a:moveTo>
                  <a:lnTo>
                    <a:pt x="1112133" y="674219"/>
                  </a:lnTo>
                  <a:lnTo>
                    <a:pt x="1106215" y="726219"/>
                  </a:lnTo>
                  <a:lnTo>
                    <a:pt x="1095128" y="778744"/>
                  </a:lnTo>
                  <a:lnTo>
                    <a:pt x="1077871" y="824173"/>
                  </a:lnTo>
                  <a:lnTo>
                    <a:pt x="1053443" y="854885"/>
                  </a:lnTo>
                  <a:lnTo>
                    <a:pt x="1049395" y="809721"/>
                  </a:lnTo>
                  <a:lnTo>
                    <a:pt x="1034733" y="771088"/>
                  </a:lnTo>
                  <a:lnTo>
                    <a:pt x="1005679" y="744134"/>
                  </a:lnTo>
                  <a:lnTo>
                    <a:pt x="958456" y="734005"/>
                  </a:lnTo>
                  <a:lnTo>
                    <a:pt x="922306" y="741743"/>
                  </a:lnTo>
                  <a:lnTo>
                    <a:pt x="892021" y="762549"/>
                  </a:lnTo>
                  <a:lnTo>
                    <a:pt x="871207" y="792812"/>
                  </a:lnTo>
                  <a:lnTo>
                    <a:pt x="863468" y="828921"/>
                  </a:lnTo>
                  <a:lnTo>
                    <a:pt x="863468" y="1122538"/>
                  </a:lnTo>
                  <a:lnTo>
                    <a:pt x="886853" y="1181667"/>
                  </a:lnTo>
                  <a:lnTo>
                    <a:pt x="947783" y="1211380"/>
                  </a:lnTo>
                  <a:lnTo>
                    <a:pt x="988002" y="1218128"/>
                  </a:lnTo>
                  <a:lnTo>
                    <a:pt x="1032418" y="1221027"/>
                  </a:lnTo>
                  <a:lnTo>
                    <a:pt x="1079301" y="1221248"/>
                  </a:lnTo>
                  <a:lnTo>
                    <a:pt x="1126921" y="1219959"/>
                  </a:lnTo>
                  <a:lnTo>
                    <a:pt x="1173549" y="1218328"/>
                  </a:lnTo>
                  <a:lnTo>
                    <a:pt x="1217454" y="1217525"/>
                  </a:lnTo>
                  <a:lnTo>
                    <a:pt x="1271660" y="1211921"/>
                  </a:lnTo>
                  <a:lnTo>
                    <a:pt x="1311235" y="1190355"/>
                  </a:lnTo>
                  <a:lnTo>
                    <a:pt x="1340210" y="1144680"/>
                  </a:lnTo>
                  <a:lnTo>
                    <a:pt x="1345176" y="1116433"/>
                  </a:lnTo>
                  <a:lnTo>
                    <a:pt x="1341021" y="1087839"/>
                  </a:lnTo>
                  <a:lnTo>
                    <a:pt x="1325662" y="1061344"/>
                  </a:lnTo>
                  <a:lnTo>
                    <a:pt x="1297020" y="1039392"/>
                  </a:lnTo>
                  <a:lnTo>
                    <a:pt x="1253013" y="1024427"/>
                  </a:lnTo>
                  <a:lnTo>
                    <a:pt x="1191561" y="1018896"/>
                  </a:lnTo>
                  <a:lnTo>
                    <a:pt x="1216427" y="972522"/>
                  </a:lnTo>
                  <a:lnTo>
                    <a:pt x="1238544" y="931144"/>
                  </a:lnTo>
                  <a:lnTo>
                    <a:pt x="1257865" y="892758"/>
                  </a:lnTo>
                  <a:lnTo>
                    <a:pt x="1274344" y="855360"/>
                  </a:lnTo>
                  <a:lnTo>
                    <a:pt x="1287933" y="816946"/>
                  </a:lnTo>
                  <a:lnTo>
                    <a:pt x="1298584" y="775512"/>
                  </a:lnTo>
                  <a:lnTo>
                    <a:pt x="1306251" y="729055"/>
                  </a:lnTo>
                  <a:lnTo>
                    <a:pt x="1310886" y="675570"/>
                  </a:lnTo>
                  <a:lnTo>
                    <a:pt x="1312441" y="613054"/>
                  </a:lnTo>
                  <a:lnTo>
                    <a:pt x="1310551" y="570253"/>
                  </a:lnTo>
                  <a:lnTo>
                    <a:pt x="1304980" y="527465"/>
                  </a:lnTo>
                  <a:lnTo>
                    <a:pt x="1295878" y="484902"/>
                  </a:lnTo>
                  <a:lnTo>
                    <a:pt x="1283396" y="442777"/>
                  </a:lnTo>
                  <a:lnTo>
                    <a:pt x="1267684" y="401302"/>
                  </a:lnTo>
                  <a:lnTo>
                    <a:pt x="1248891" y="360692"/>
                  </a:lnTo>
                  <a:lnTo>
                    <a:pt x="1227167" y="321159"/>
                  </a:lnTo>
                  <a:lnTo>
                    <a:pt x="1202664" y="282915"/>
                  </a:lnTo>
                  <a:lnTo>
                    <a:pt x="1175530" y="246174"/>
                  </a:lnTo>
                  <a:lnTo>
                    <a:pt x="1145916" y="211148"/>
                  </a:lnTo>
                  <a:lnTo>
                    <a:pt x="1113972" y="178052"/>
                  </a:lnTo>
                  <a:lnTo>
                    <a:pt x="1079847" y="147096"/>
                  </a:lnTo>
                  <a:lnTo>
                    <a:pt x="1043693" y="118495"/>
                  </a:lnTo>
                  <a:lnTo>
                    <a:pt x="1005659" y="92462"/>
                  </a:lnTo>
                  <a:lnTo>
                    <a:pt x="965895" y="69209"/>
                  </a:lnTo>
                  <a:lnTo>
                    <a:pt x="924551" y="48949"/>
                  </a:lnTo>
                  <a:lnTo>
                    <a:pt x="881778" y="31895"/>
                  </a:lnTo>
                  <a:lnTo>
                    <a:pt x="837724" y="18260"/>
                  </a:lnTo>
                  <a:lnTo>
                    <a:pt x="792541" y="8257"/>
                  </a:lnTo>
                  <a:lnTo>
                    <a:pt x="746379" y="2099"/>
                  </a:lnTo>
                  <a:lnTo>
                    <a:pt x="699387" y="0"/>
                  </a:lnTo>
                  <a:lnTo>
                    <a:pt x="663438" y="712"/>
                  </a:lnTo>
                  <a:lnTo>
                    <a:pt x="625681" y="8734"/>
                  </a:lnTo>
                  <a:lnTo>
                    <a:pt x="593563" y="32890"/>
                  </a:lnTo>
                  <a:lnTo>
                    <a:pt x="574534" y="82005"/>
                  </a:lnTo>
                  <a:lnTo>
                    <a:pt x="578347" y="131636"/>
                  </a:lnTo>
                  <a:lnTo>
                    <a:pt x="603193" y="163918"/>
                  </a:lnTo>
                  <a:lnTo>
                    <a:pt x="641305" y="182916"/>
                  </a:lnTo>
                  <a:lnTo>
                    <a:pt x="684915" y="192691"/>
                  </a:lnTo>
                  <a:lnTo>
                    <a:pt x="726255" y="197307"/>
                  </a:lnTo>
                  <a:lnTo>
                    <a:pt x="757557" y="200828"/>
                  </a:lnTo>
                  <a:lnTo>
                    <a:pt x="800514" y="211747"/>
                  </a:lnTo>
                  <a:lnTo>
                    <a:pt x="846055" y="228782"/>
                  </a:lnTo>
                  <a:lnTo>
                    <a:pt x="890875" y="250693"/>
                  </a:lnTo>
                  <a:lnTo>
                    <a:pt x="931667" y="276241"/>
                  </a:lnTo>
                  <a:lnTo>
                    <a:pt x="965124" y="304186"/>
                  </a:lnTo>
                  <a:lnTo>
                    <a:pt x="1003768" y="343069"/>
                  </a:lnTo>
                  <a:lnTo>
                    <a:pt x="1038049" y="386688"/>
                  </a:lnTo>
                  <a:lnTo>
                    <a:pt x="1062825" y="427019"/>
                  </a:lnTo>
                  <a:lnTo>
                    <a:pt x="1083743" y="470030"/>
                  </a:lnTo>
                  <a:lnTo>
                    <a:pt x="1099856" y="517243"/>
                  </a:lnTo>
                  <a:lnTo>
                    <a:pt x="1110219" y="570180"/>
                  </a:lnTo>
                  <a:lnTo>
                    <a:pt x="1113883" y="630363"/>
                  </a:lnTo>
                  <a:close/>
                </a:path>
                <a:path w="1345565" h="1278890">
                  <a:moveTo>
                    <a:pt x="0" y="146843"/>
                  </a:moveTo>
                  <a:lnTo>
                    <a:pt x="6752" y="196134"/>
                  </a:lnTo>
                  <a:lnTo>
                    <a:pt x="58364" y="247780"/>
                  </a:lnTo>
                  <a:lnTo>
                    <a:pt x="101616" y="256802"/>
                  </a:lnTo>
                  <a:lnTo>
                    <a:pt x="155427" y="259069"/>
                  </a:lnTo>
                  <a:lnTo>
                    <a:pt x="129279" y="300603"/>
                  </a:lnTo>
                  <a:lnTo>
                    <a:pt x="105966" y="342900"/>
                  </a:lnTo>
                  <a:lnTo>
                    <a:pt x="85570" y="385886"/>
                  </a:lnTo>
                  <a:lnTo>
                    <a:pt x="68171" y="429493"/>
                  </a:lnTo>
                  <a:lnTo>
                    <a:pt x="53850" y="473648"/>
                  </a:lnTo>
                  <a:lnTo>
                    <a:pt x="42688" y="518282"/>
                  </a:lnTo>
                  <a:lnTo>
                    <a:pt x="34767" y="563322"/>
                  </a:lnTo>
                  <a:lnTo>
                    <a:pt x="30166" y="608699"/>
                  </a:lnTo>
                  <a:lnTo>
                    <a:pt x="28968" y="654341"/>
                  </a:lnTo>
                  <a:lnTo>
                    <a:pt x="31252" y="700177"/>
                  </a:lnTo>
                  <a:lnTo>
                    <a:pt x="37101" y="746138"/>
                  </a:lnTo>
                  <a:lnTo>
                    <a:pt x="46594" y="792150"/>
                  </a:lnTo>
                  <a:lnTo>
                    <a:pt x="59813" y="838145"/>
                  </a:lnTo>
                  <a:lnTo>
                    <a:pt x="76839" y="884051"/>
                  </a:lnTo>
                  <a:lnTo>
                    <a:pt x="97753" y="929796"/>
                  </a:lnTo>
                  <a:lnTo>
                    <a:pt x="119795" y="969475"/>
                  </a:lnTo>
                  <a:lnTo>
                    <a:pt x="145498" y="1008051"/>
                  </a:lnTo>
                  <a:lnTo>
                    <a:pt x="174561" y="1045231"/>
                  </a:lnTo>
                  <a:lnTo>
                    <a:pt x="206686" y="1080721"/>
                  </a:lnTo>
                  <a:lnTo>
                    <a:pt x="241572" y="1114227"/>
                  </a:lnTo>
                  <a:lnTo>
                    <a:pt x="278919" y="1145455"/>
                  </a:lnTo>
                  <a:lnTo>
                    <a:pt x="318427" y="1174110"/>
                  </a:lnTo>
                  <a:lnTo>
                    <a:pt x="359796" y="1199899"/>
                  </a:lnTo>
                  <a:lnTo>
                    <a:pt x="402726" y="1222527"/>
                  </a:lnTo>
                  <a:lnTo>
                    <a:pt x="446917" y="1241700"/>
                  </a:lnTo>
                  <a:lnTo>
                    <a:pt x="492069" y="1257125"/>
                  </a:lnTo>
                  <a:lnTo>
                    <a:pt x="537882" y="1268506"/>
                  </a:lnTo>
                  <a:lnTo>
                    <a:pt x="584057" y="1275551"/>
                  </a:lnTo>
                  <a:lnTo>
                    <a:pt x="630292" y="1277965"/>
                  </a:lnTo>
                  <a:lnTo>
                    <a:pt x="662331" y="1278500"/>
                  </a:lnTo>
                  <a:lnTo>
                    <a:pt x="691823" y="1276661"/>
                  </a:lnTo>
                  <a:lnTo>
                    <a:pt x="719067" y="1267281"/>
                  </a:lnTo>
                  <a:lnTo>
                    <a:pt x="744362" y="1245191"/>
                  </a:lnTo>
                  <a:lnTo>
                    <a:pt x="763699" y="1207223"/>
                  </a:lnTo>
                  <a:lnTo>
                    <a:pt x="765892" y="1166715"/>
                  </a:lnTo>
                  <a:lnTo>
                    <a:pt x="751325" y="1129532"/>
                  </a:lnTo>
                  <a:lnTo>
                    <a:pt x="720385" y="1101540"/>
                  </a:lnTo>
                  <a:lnTo>
                    <a:pt x="692821" y="1091314"/>
                  </a:lnTo>
                  <a:lnTo>
                    <a:pt x="660715" y="1086101"/>
                  </a:lnTo>
                  <a:lnTo>
                    <a:pt x="623509" y="1082138"/>
                  </a:lnTo>
                  <a:lnTo>
                    <a:pt x="580649" y="1075666"/>
                  </a:lnTo>
                  <a:lnTo>
                    <a:pt x="531578" y="1062921"/>
                  </a:lnTo>
                  <a:lnTo>
                    <a:pt x="475741" y="1040144"/>
                  </a:lnTo>
                  <a:lnTo>
                    <a:pt x="412580" y="1003573"/>
                  </a:lnTo>
                  <a:lnTo>
                    <a:pt x="376041" y="975948"/>
                  </a:lnTo>
                  <a:lnTo>
                    <a:pt x="343289" y="944619"/>
                  </a:lnTo>
                  <a:lnTo>
                    <a:pt x="314406" y="909994"/>
                  </a:lnTo>
                  <a:lnTo>
                    <a:pt x="289474" y="872482"/>
                  </a:lnTo>
                  <a:lnTo>
                    <a:pt x="268575" y="832490"/>
                  </a:lnTo>
                  <a:lnTo>
                    <a:pt x="251792" y="790427"/>
                  </a:lnTo>
                  <a:lnTo>
                    <a:pt x="239207" y="746702"/>
                  </a:lnTo>
                  <a:lnTo>
                    <a:pt x="230901" y="701723"/>
                  </a:lnTo>
                  <a:lnTo>
                    <a:pt x="226957" y="655899"/>
                  </a:lnTo>
                  <a:lnTo>
                    <a:pt x="227457" y="609637"/>
                  </a:lnTo>
                  <a:lnTo>
                    <a:pt x="232484" y="563346"/>
                  </a:lnTo>
                  <a:lnTo>
                    <a:pt x="242119" y="517434"/>
                  </a:lnTo>
                  <a:lnTo>
                    <a:pt x="256444" y="472311"/>
                  </a:lnTo>
                  <a:lnTo>
                    <a:pt x="284890" y="423150"/>
                  </a:lnTo>
                  <a:lnTo>
                    <a:pt x="292494" y="477253"/>
                  </a:lnTo>
                  <a:lnTo>
                    <a:pt x="312827" y="514972"/>
                  </a:lnTo>
                  <a:lnTo>
                    <a:pt x="342174" y="537016"/>
                  </a:lnTo>
                  <a:lnTo>
                    <a:pt x="376817" y="544099"/>
                  </a:lnTo>
                  <a:lnTo>
                    <a:pt x="413040" y="536930"/>
                  </a:lnTo>
                  <a:lnTo>
                    <a:pt x="447128" y="516222"/>
                  </a:lnTo>
                  <a:lnTo>
                    <a:pt x="466966" y="485897"/>
                  </a:lnTo>
                  <a:lnTo>
                    <a:pt x="477082" y="442501"/>
                  </a:lnTo>
                  <a:lnTo>
                    <a:pt x="480203" y="391645"/>
                  </a:lnTo>
                  <a:lnTo>
                    <a:pt x="479056" y="338938"/>
                  </a:lnTo>
                  <a:lnTo>
                    <a:pt x="476367" y="289991"/>
                  </a:lnTo>
                  <a:lnTo>
                    <a:pt x="474865" y="250414"/>
                  </a:lnTo>
                  <a:lnTo>
                    <a:pt x="476491" y="226600"/>
                  </a:lnTo>
                  <a:lnTo>
                    <a:pt x="478877" y="194293"/>
                  </a:lnTo>
                  <a:lnTo>
                    <a:pt x="478282" y="157922"/>
                  </a:lnTo>
                  <a:lnTo>
                    <a:pt x="470967" y="121921"/>
                  </a:lnTo>
                  <a:lnTo>
                    <a:pt x="453190" y="90719"/>
                  </a:lnTo>
                  <a:lnTo>
                    <a:pt x="421213" y="68748"/>
                  </a:lnTo>
                  <a:lnTo>
                    <a:pt x="371294" y="60439"/>
                  </a:lnTo>
                  <a:lnTo>
                    <a:pt x="94987" y="60439"/>
                  </a:lnTo>
                  <a:lnTo>
                    <a:pt x="61051" y="67216"/>
                  </a:lnTo>
                  <a:lnTo>
                    <a:pt x="30521" y="85711"/>
                  </a:lnTo>
                  <a:lnTo>
                    <a:pt x="8477" y="113172"/>
                  </a:lnTo>
                  <a:lnTo>
                    <a:pt x="0" y="146843"/>
                  </a:lnTo>
                  <a:close/>
                </a:path>
              </a:pathLst>
            </a:custGeom>
            <a:ln w="3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2679" y="14424882"/>
            <a:ext cx="264350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281940" algn="l"/>
                <a:tab pos="1205865" algn="l"/>
                <a:tab pos="2021839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ko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wać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jedną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blu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ę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polaru.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2679" y="13715435"/>
            <a:ext cx="556069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376555" algn="l"/>
                <a:tab pos="868680" algn="l"/>
                <a:tab pos="2072639" algn="l"/>
                <a:tab pos="2887980" algn="l"/>
                <a:tab pos="3683000" algn="l"/>
                <a:tab pos="4151629" algn="l"/>
                <a:tab pos="5227955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	35	zużytych	</a:t>
            </a:r>
            <a:r>
              <a:rPr sz="2000" spc="40" dirty="0">
                <a:solidFill>
                  <a:srgbClr val="151616"/>
                </a:solidFill>
                <a:latin typeface="Arial"/>
                <a:cs typeface="Arial"/>
              </a:rPr>
              <a:t>bute-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450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plastikowych </a:t>
            </a:r>
            <a:r>
              <a:rPr sz="2000" spc="60" dirty="0">
                <a:solidFill>
                  <a:srgbClr val="151616"/>
                </a:solidFill>
                <a:latin typeface="Arial"/>
                <a:cs typeface="Arial"/>
              </a:rPr>
              <a:t>pu</a:t>
            </a:r>
            <a:r>
              <a:rPr sz="3000" spc="89" baseline="1388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20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lek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PET</a:t>
            </a:r>
            <a:r>
              <a:rPr sz="2000" spc="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można</a:t>
            </a:r>
            <a:r>
              <a:rPr sz="2000" spc="3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151616"/>
                </a:solidFill>
                <a:latin typeface="Arial"/>
                <a:cs typeface="Arial"/>
              </a:rPr>
              <a:t>wypro</a:t>
            </a:r>
            <a:r>
              <a:rPr sz="3000" spc="44" baseline="4166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dełek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proszku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18" y="14424882"/>
            <a:ext cx="265049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890905" algn="l"/>
                <a:tab pos="1203960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ania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t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osob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wą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parkową ławkę.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3764" y="13715435"/>
            <a:ext cx="245046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Energia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odzyskana  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przetworzenia jed-  nej torby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plastikowej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pozwala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np.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przez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10  minut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oświetlać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pokój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60-watową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żarówką.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29393" y="13715435"/>
            <a:ext cx="269430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6399"/>
              </a:lnSpc>
              <a:spcBef>
                <a:spcPts val="95"/>
              </a:spcBef>
              <a:tabLst>
                <a:tab pos="328295" algn="l"/>
                <a:tab pos="1374140" algn="l"/>
                <a:tab pos="1812925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Wszystkie	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sztucz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ch,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29393" y="14424882"/>
            <a:ext cx="267779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nawet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tak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lekkie,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  torebka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foliowa,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mogą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być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powtórnie 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wyko- 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rzystane z korzyścią dla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środowiska, jeśli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tyl</a:t>
            </a:r>
            <a:r>
              <a:rPr sz="2000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555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55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29393" y="16609014"/>
            <a:ext cx="260540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4355" algn="l"/>
                <a:tab pos="1669414" algn="l"/>
              </a:tabLst>
            </a:pP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nie	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zebrane.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Niestety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29464" y="16956209"/>
            <a:ext cx="265239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Polsce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ciągle</a:t>
            </a:r>
            <a:r>
              <a:rPr sz="2000" spc="-3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jeszcze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29393" y="17262665"/>
            <a:ext cx="266509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301625" algn="l"/>
                <a:tab pos="867410" algn="l"/>
                <a:tab pos="1393825" algn="l"/>
                <a:tab pos="158369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blisko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85%	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sztucz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6621" y="4805757"/>
            <a:ext cx="273812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808355" algn="l"/>
                <a:tab pos="1544955" algn="l"/>
                <a:tab pos="2257425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Tworzywa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sztuczne po</a:t>
            </a:r>
            <a:r>
              <a:rPr sz="2000" spc="-2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wstają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wyniku </a:t>
            </a:r>
            <a:r>
              <a:rPr sz="2000" spc="50" dirty="0">
                <a:solidFill>
                  <a:srgbClr val="151616"/>
                </a:solidFill>
                <a:latin typeface="Arial"/>
                <a:cs typeface="Arial"/>
              </a:rPr>
              <a:t>prze</a:t>
            </a:r>
            <a:r>
              <a:rPr sz="3000" spc="75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róbki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ropy	naftowej,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nieodnawialnego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su</a:t>
            </a:r>
            <a:r>
              <a:rPr sz="2000" spc="-3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6621" y="6272917"/>
            <a:ext cx="266954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rowca,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którego</a:t>
            </a:r>
            <a:r>
              <a:rPr sz="2000" spc="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zasoby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621" y="6579373"/>
            <a:ext cx="283210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kurczą się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zastrasza 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jącym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tempie.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6621" y="7643457"/>
            <a:ext cx="272542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Niestety, ze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względu  na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swoją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budowę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che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miczną są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praktycznie  nierozkładalne.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504975" y="4797741"/>
            <a:ext cx="266319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Tworzyw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sztucznych  nie wolno spalać, </a:t>
            </a:r>
            <a:r>
              <a:rPr sz="2000" spc="65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3000" spc="97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nieważ do powie</a:t>
            </a:r>
            <a:r>
              <a:rPr sz="2000" spc="-3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04975" y="5863741"/>
            <a:ext cx="2628900" cy="108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99"/>
              </a:lnSpc>
              <a:spcBef>
                <a:spcPts val="95"/>
              </a:spcBef>
            </a:pP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trza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traﬁa wtedy bar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dzo</a:t>
            </a:r>
            <a:r>
              <a:rPr sz="2000" spc="5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dużo substancji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rakotwórczych.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04975" y="7280817"/>
            <a:ext cx="2700020" cy="25088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Pamiętaj!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tabLst>
                <a:tab pos="814705" algn="l"/>
                <a:tab pos="1059815" algn="l"/>
                <a:tab pos="1135380" algn="l"/>
                <a:tab pos="1451610" algn="l"/>
                <a:tab pos="1834514" algn="l"/>
                <a:tab pos="1872614" algn="l"/>
                <a:tab pos="2143760" algn="l"/>
                <a:tab pos="224917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zgnieciona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butelka</a:t>
            </a:r>
            <a:r>
              <a:rPr sz="20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PET  zajmuje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około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5	razy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mniej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miejsca		w		</a:t>
            </a:r>
            <a:r>
              <a:rPr sz="2000" spc="-125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jemniku,	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zawiązana  torebka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foliowa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frunie.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504975" y="13716455"/>
            <a:ext cx="269367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traﬁa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składowiska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odpadów.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wiodących  krajach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proporcje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są dokładnie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odwrot</a:t>
            </a:r>
            <a:r>
              <a:rPr sz="200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504975" y="15135349"/>
            <a:ext cx="279908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469900" algn="l"/>
                <a:tab pos="1838325" algn="l"/>
                <a:tab pos="2357120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ne,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 są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też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takie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kraje,  jak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ajcaria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sz="2000" spc="1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3000" baseline="555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555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504975" y="15893062"/>
            <a:ext cx="26600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86740" algn="l"/>
                <a:tab pos="136017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nia,	gdzie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ak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cznie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9393" y="16247784"/>
            <a:ext cx="55302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9584" algn="l"/>
                <a:tab pos="1593850" algn="l"/>
                <a:tab pos="2887980" algn="l"/>
                <a:tab pos="3251835" algn="l"/>
                <a:tab pos="4056379" algn="l"/>
                <a:tab pos="4577080" algn="l"/>
              </a:tabLst>
            </a:pP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zostaną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selekt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16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ogóle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nie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ładuje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04975" y="16554242"/>
            <a:ext cx="274574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odpadów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tworzyw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sztucznych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 wszystkie  przetwarzane są w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pro</a:t>
            </a:r>
            <a:r>
              <a:rPr sz="20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4166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cesach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recyklingu bądź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odzysku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energii.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43" name="object 43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54" name="object 54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58" name="object 58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62" name="object 62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65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66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74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6899"/>
            <a:ext cx="16082010" cy="15448915"/>
            <a:chOff x="0" y="3046899"/>
            <a:chExt cx="16082010" cy="15448915"/>
          </a:xfrm>
        </p:grpSpPr>
        <p:sp>
          <p:nvSpPr>
            <p:cNvPr id="3" name="object 3"/>
            <p:cNvSpPr/>
            <p:nvPr/>
          </p:nvSpPr>
          <p:spPr>
            <a:xfrm>
              <a:off x="0" y="4122760"/>
              <a:ext cx="16082010" cy="14373225"/>
            </a:xfrm>
            <a:custGeom>
              <a:avLst/>
              <a:gdLst/>
              <a:ahLst/>
              <a:cxnLst/>
              <a:rect l="l" t="t" r="r" b="b"/>
              <a:pathLst>
                <a:path w="16082010" h="14373225">
                  <a:moveTo>
                    <a:pt x="0" y="14372643"/>
                  </a:moveTo>
                  <a:lnTo>
                    <a:pt x="16081860" y="14372643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372643"/>
                  </a:lnTo>
                  <a:close/>
                </a:path>
              </a:pathLst>
            </a:custGeom>
            <a:solidFill>
              <a:srgbClr val="DB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5344" y="13457034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3" y="1639"/>
                  </a:lnTo>
                  <a:lnTo>
                    <a:pt x="614384" y="6489"/>
                  </a:lnTo>
                  <a:lnTo>
                    <a:pt x="567581" y="14441"/>
                  </a:lnTo>
                  <a:lnTo>
                    <a:pt x="521870" y="25391"/>
                  </a:lnTo>
                  <a:lnTo>
                    <a:pt x="477356" y="39233"/>
                  </a:lnTo>
                  <a:lnTo>
                    <a:pt x="434147" y="55861"/>
                  </a:lnTo>
                  <a:lnTo>
                    <a:pt x="392347" y="75168"/>
                  </a:lnTo>
                  <a:lnTo>
                    <a:pt x="352063" y="97050"/>
                  </a:lnTo>
                  <a:lnTo>
                    <a:pt x="313400" y="121400"/>
                  </a:lnTo>
                  <a:lnTo>
                    <a:pt x="276464" y="148112"/>
                  </a:lnTo>
                  <a:lnTo>
                    <a:pt x="241361" y="177081"/>
                  </a:lnTo>
                  <a:lnTo>
                    <a:pt x="208197" y="208200"/>
                  </a:lnTo>
                  <a:lnTo>
                    <a:pt x="177078" y="241364"/>
                  </a:lnTo>
                  <a:lnTo>
                    <a:pt x="148110" y="276467"/>
                  </a:lnTo>
                  <a:lnTo>
                    <a:pt x="121398" y="313403"/>
                  </a:lnTo>
                  <a:lnTo>
                    <a:pt x="97048" y="352066"/>
                  </a:lnTo>
                  <a:lnTo>
                    <a:pt x="75167" y="392350"/>
                  </a:lnTo>
                  <a:lnTo>
                    <a:pt x="55860" y="434150"/>
                  </a:lnTo>
                  <a:lnTo>
                    <a:pt x="39232" y="477359"/>
                  </a:lnTo>
                  <a:lnTo>
                    <a:pt x="25391" y="521872"/>
                  </a:lnTo>
                  <a:lnTo>
                    <a:pt x="14441" y="567583"/>
                  </a:lnTo>
                  <a:lnTo>
                    <a:pt x="6488" y="614386"/>
                  </a:lnTo>
                  <a:lnTo>
                    <a:pt x="1639" y="662174"/>
                  </a:lnTo>
                  <a:lnTo>
                    <a:pt x="0" y="710843"/>
                  </a:lnTo>
                  <a:lnTo>
                    <a:pt x="1639" y="759511"/>
                  </a:lnTo>
                  <a:lnTo>
                    <a:pt x="6488" y="807300"/>
                  </a:lnTo>
                  <a:lnTo>
                    <a:pt x="14441" y="854102"/>
                  </a:lnTo>
                  <a:lnTo>
                    <a:pt x="25391" y="899813"/>
                  </a:lnTo>
                  <a:lnTo>
                    <a:pt x="39232" y="944325"/>
                  </a:lnTo>
                  <a:lnTo>
                    <a:pt x="55860" y="987535"/>
                  </a:lnTo>
                  <a:lnTo>
                    <a:pt x="75167" y="1029335"/>
                  </a:lnTo>
                  <a:lnTo>
                    <a:pt x="97048" y="1069619"/>
                  </a:lnTo>
                  <a:lnTo>
                    <a:pt x="121398" y="1108283"/>
                  </a:lnTo>
                  <a:lnTo>
                    <a:pt x="148110" y="1145219"/>
                  </a:lnTo>
                  <a:lnTo>
                    <a:pt x="177078" y="1180323"/>
                  </a:lnTo>
                  <a:lnTo>
                    <a:pt x="208197" y="1213487"/>
                  </a:lnTo>
                  <a:lnTo>
                    <a:pt x="241361" y="1244607"/>
                  </a:lnTo>
                  <a:lnTo>
                    <a:pt x="276464" y="1273577"/>
                  </a:lnTo>
                  <a:lnTo>
                    <a:pt x="313400" y="1300290"/>
                  </a:lnTo>
                  <a:lnTo>
                    <a:pt x="352063" y="1324640"/>
                  </a:lnTo>
                  <a:lnTo>
                    <a:pt x="392347" y="1346523"/>
                  </a:lnTo>
                  <a:lnTo>
                    <a:pt x="434147" y="1365831"/>
                  </a:lnTo>
                  <a:lnTo>
                    <a:pt x="477356" y="1382459"/>
                  </a:lnTo>
                  <a:lnTo>
                    <a:pt x="521870" y="1396301"/>
                  </a:lnTo>
                  <a:lnTo>
                    <a:pt x="567581" y="1407252"/>
                  </a:lnTo>
                  <a:lnTo>
                    <a:pt x="614384" y="1415205"/>
                  </a:lnTo>
                  <a:lnTo>
                    <a:pt x="662173" y="1420054"/>
                  </a:lnTo>
                  <a:lnTo>
                    <a:pt x="710843" y="1421694"/>
                  </a:lnTo>
                  <a:lnTo>
                    <a:pt x="759511" y="1420054"/>
                  </a:lnTo>
                  <a:lnTo>
                    <a:pt x="807300" y="1415205"/>
                  </a:lnTo>
                  <a:lnTo>
                    <a:pt x="854102" y="1407252"/>
                  </a:lnTo>
                  <a:lnTo>
                    <a:pt x="899812" y="1396301"/>
                  </a:lnTo>
                  <a:lnTo>
                    <a:pt x="944325" y="1382459"/>
                  </a:lnTo>
                  <a:lnTo>
                    <a:pt x="987534" y="1365831"/>
                  </a:lnTo>
                  <a:lnTo>
                    <a:pt x="1029333" y="1346523"/>
                  </a:lnTo>
                  <a:lnTo>
                    <a:pt x="1069618" y="1324640"/>
                  </a:lnTo>
                  <a:lnTo>
                    <a:pt x="1108281" y="1300290"/>
                  </a:lnTo>
                  <a:lnTo>
                    <a:pt x="1145217" y="1273577"/>
                  </a:lnTo>
                  <a:lnTo>
                    <a:pt x="1180320" y="1244607"/>
                  </a:lnTo>
                  <a:lnTo>
                    <a:pt x="1213484" y="1213487"/>
                  </a:lnTo>
                  <a:lnTo>
                    <a:pt x="1244603" y="1180323"/>
                  </a:lnTo>
                  <a:lnTo>
                    <a:pt x="1273572" y="1145219"/>
                  </a:lnTo>
                  <a:lnTo>
                    <a:pt x="1300285" y="1108283"/>
                  </a:lnTo>
                  <a:lnTo>
                    <a:pt x="1324635" y="1069619"/>
                  </a:lnTo>
                  <a:lnTo>
                    <a:pt x="1346517" y="1029335"/>
                  </a:lnTo>
                  <a:lnTo>
                    <a:pt x="1365825" y="987535"/>
                  </a:lnTo>
                  <a:lnTo>
                    <a:pt x="1382453" y="944325"/>
                  </a:lnTo>
                  <a:lnTo>
                    <a:pt x="1396295" y="899813"/>
                  </a:lnTo>
                  <a:lnTo>
                    <a:pt x="1407245" y="854102"/>
                  </a:lnTo>
                  <a:lnTo>
                    <a:pt x="1415198" y="807300"/>
                  </a:lnTo>
                  <a:lnTo>
                    <a:pt x="1420047" y="759511"/>
                  </a:lnTo>
                  <a:lnTo>
                    <a:pt x="1421687" y="710843"/>
                  </a:lnTo>
                  <a:lnTo>
                    <a:pt x="1420047" y="662174"/>
                  </a:lnTo>
                  <a:lnTo>
                    <a:pt x="1415198" y="614386"/>
                  </a:lnTo>
                  <a:lnTo>
                    <a:pt x="1407245" y="567583"/>
                  </a:lnTo>
                  <a:lnTo>
                    <a:pt x="1396295" y="521872"/>
                  </a:lnTo>
                  <a:lnTo>
                    <a:pt x="1382453" y="477359"/>
                  </a:lnTo>
                  <a:lnTo>
                    <a:pt x="1365825" y="434150"/>
                  </a:lnTo>
                  <a:lnTo>
                    <a:pt x="1346517" y="392350"/>
                  </a:lnTo>
                  <a:lnTo>
                    <a:pt x="1324635" y="352066"/>
                  </a:lnTo>
                  <a:lnTo>
                    <a:pt x="1300285" y="313403"/>
                  </a:lnTo>
                  <a:lnTo>
                    <a:pt x="1273572" y="276467"/>
                  </a:lnTo>
                  <a:lnTo>
                    <a:pt x="1244603" y="241364"/>
                  </a:lnTo>
                  <a:lnTo>
                    <a:pt x="1213484" y="208200"/>
                  </a:lnTo>
                  <a:lnTo>
                    <a:pt x="1180320" y="177081"/>
                  </a:lnTo>
                  <a:lnTo>
                    <a:pt x="1145217" y="148112"/>
                  </a:lnTo>
                  <a:lnTo>
                    <a:pt x="1108281" y="121400"/>
                  </a:lnTo>
                  <a:lnTo>
                    <a:pt x="1069618" y="97050"/>
                  </a:lnTo>
                  <a:lnTo>
                    <a:pt x="1029333" y="75168"/>
                  </a:lnTo>
                  <a:lnTo>
                    <a:pt x="987534" y="55861"/>
                  </a:lnTo>
                  <a:lnTo>
                    <a:pt x="944325" y="39233"/>
                  </a:lnTo>
                  <a:lnTo>
                    <a:pt x="899812" y="25391"/>
                  </a:lnTo>
                  <a:lnTo>
                    <a:pt x="854102" y="14441"/>
                  </a:lnTo>
                  <a:lnTo>
                    <a:pt x="807300" y="6489"/>
                  </a:lnTo>
                  <a:lnTo>
                    <a:pt x="759511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344" y="13457034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1" y="1639"/>
                  </a:lnTo>
                  <a:lnTo>
                    <a:pt x="807300" y="6489"/>
                  </a:lnTo>
                  <a:lnTo>
                    <a:pt x="854102" y="14441"/>
                  </a:lnTo>
                  <a:lnTo>
                    <a:pt x="899812" y="25391"/>
                  </a:lnTo>
                  <a:lnTo>
                    <a:pt x="944325" y="39233"/>
                  </a:lnTo>
                  <a:lnTo>
                    <a:pt x="987534" y="55861"/>
                  </a:lnTo>
                  <a:lnTo>
                    <a:pt x="1029333" y="75168"/>
                  </a:lnTo>
                  <a:lnTo>
                    <a:pt x="1069618" y="97050"/>
                  </a:lnTo>
                  <a:lnTo>
                    <a:pt x="1108281" y="121400"/>
                  </a:lnTo>
                  <a:lnTo>
                    <a:pt x="1145217" y="148112"/>
                  </a:lnTo>
                  <a:lnTo>
                    <a:pt x="1180320" y="177081"/>
                  </a:lnTo>
                  <a:lnTo>
                    <a:pt x="1213484" y="208200"/>
                  </a:lnTo>
                  <a:lnTo>
                    <a:pt x="1244603" y="241364"/>
                  </a:lnTo>
                  <a:lnTo>
                    <a:pt x="1273572" y="276467"/>
                  </a:lnTo>
                  <a:lnTo>
                    <a:pt x="1300285" y="313403"/>
                  </a:lnTo>
                  <a:lnTo>
                    <a:pt x="1324635" y="352066"/>
                  </a:lnTo>
                  <a:lnTo>
                    <a:pt x="1346517" y="392350"/>
                  </a:lnTo>
                  <a:lnTo>
                    <a:pt x="1365825" y="434150"/>
                  </a:lnTo>
                  <a:lnTo>
                    <a:pt x="1382453" y="477359"/>
                  </a:lnTo>
                  <a:lnTo>
                    <a:pt x="1396295" y="521872"/>
                  </a:lnTo>
                  <a:lnTo>
                    <a:pt x="1407245" y="567583"/>
                  </a:lnTo>
                  <a:lnTo>
                    <a:pt x="1415198" y="614386"/>
                  </a:lnTo>
                  <a:lnTo>
                    <a:pt x="1420047" y="662174"/>
                  </a:lnTo>
                  <a:lnTo>
                    <a:pt x="1421687" y="710843"/>
                  </a:lnTo>
                  <a:lnTo>
                    <a:pt x="1420047" y="759511"/>
                  </a:lnTo>
                  <a:lnTo>
                    <a:pt x="1415198" y="807300"/>
                  </a:lnTo>
                  <a:lnTo>
                    <a:pt x="1407245" y="854102"/>
                  </a:lnTo>
                  <a:lnTo>
                    <a:pt x="1396295" y="899813"/>
                  </a:lnTo>
                  <a:lnTo>
                    <a:pt x="1382453" y="944325"/>
                  </a:lnTo>
                  <a:lnTo>
                    <a:pt x="1365825" y="987535"/>
                  </a:lnTo>
                  <a:lnTo>
                    <a:pt x="1346517" y="1029335"/>
                  </a:lnTo>
                  <a:lnTo>
                    <a:pt x="1324635" y="1069619"/>
                  </a:lnTo>
                  <a:lnTo>
                    <a:pt x="1300285" y="1108283"/>
                  </a:lnTo>
                  <a:lnTo>
                    <a:pt x="1273572" y="1145219"/>
                  </a:lnTo>
                  <a:lnTo>
                    <a:pt x="1244603" y="1180323"/>
                  </a:lnTo>
                  <a:lnTo>
                    <a:pt x="1213484" y="1213487"/>
                  </a:lnTo>
                  <a:lnTo>
                    <a:pt x="1180320" y="1244607"/>
                  </a:lnTo>
                  <a:lnTo>
                    <a:pt x="1145217" y="1273577"/>
                  </a:lnTo>
                  <a:lnTo>
                    <a:pt x="1108281" y="1300290"/>
                  </a:lnTo>
                  <a:lnTo>
                    <a:pt x="1069618" y="1324640"/>
                  </a:lnTo>
                  <a:lnTo>
                    <a:pt x="1029333" y="1346523"/>
                  </a:lnTo>
                  <a:lnTo>
                    <a:pt x="987534" y="1365831"/>
                  </a:lnTo>
                  <a:lnTo>
                    <a:pt x="944325" y="1382459"/>
                  </a:lnTo>
                  <a:lnTo>
                    <a:pt x="899812" y="1396301"/>
                  </a:lnTo>
                  <a:lnTo>
                    <a:pt x="854102" y="1407252"/>
                  </a:lnTo>
                  <a:lnTo>
                    <a:pt x="807300" y="1415205"/>
                  </a:lnTo>
                  <a:lnTo>
                    <a:pt x="759511" y="1420054"/>
                  </a:lnTo>
                  <a:lnTo>
                    <a:pt x="710843" y="1421694"/>
                  </a:lnTo>
                  <a:lnTo>
                    <a:pt x="662173" y="1420054"/>
                  </a:lnTo>
                  <a:lnTo>
                    <a:pt x="614384" y="1415205"/>
                  </a:lnTo>
                  <a:lnTo>
                    <a:pt x="567581" y="1407252"/>
                  </a:lnTo>
                  <a:lnTo>
                    <a:pt x="521870" y="1396301"/>
                  </a:lnTo>
                  <a:lnTo>
                    <a:pt x="477356" y="1382459"/>
                  </a:lnTo>
                  <a:lnTo>
                    <a:pt x="434147" y="1365831"/>
                  </a:lnTo>
                  <a:lnTo>
                    <a:pt x="392347" y="1346523"/>
                  </a:lnTo>
                  <a:lnTo>
                    <a:pt x="352063" y="1324640"/>
                  </a:lnTo>
                  <a:lnTo>
                    <a:pt x="313400" y="1300290"/>
                  </a:lnTo>
                  <a:lnTo>
                    <a:pt x="276464" y="1273577"/>
                  </a:lnTo>
                  <a:lnTo>
                    <a:pt x="241361" y="1244607"/>
                  </a:lnTo>
                  <a:lnTo>
                    <a:pt x="208197" y="1213487"/>
                  </a:lnTo>
                  <a:lnTo>
                    <a:pt x="177078" y="1180323"/>
                  </a:lnTo>
                  <a:lnTo>
                    <a:pt x="148110" y="1145219"/>
                  </a:lnTo>
                  <a:lnTo>
                    <a:pt x="121398" y="1108283"/>
                  </a:lnTo>
                  <a:lnTo>
                    <a:pt x="97048" y="1069619"/>
                  </a:lnTo>
                  <a:lnTo>
                    <a:pt x="75167" y="1029335"/>
                  </a:lnTo>
                  <a:lnTo>
                    <a:pt x="55860" y="987535"/>
                  </a:lnTo>
                  <a:lnTo>
                    <a:pt x="39232" y="944325"/>
                  </a:lnTo>
                  <a:lnTo>
                    <a:pt x="25391" y="899813"/>
                  </a:lnTo>
                  <a:lnTo>
                    <a:pt x="14441" y="854102"/>
                  </a:lnTo>
                  <a:lnTo>
                    <a:pt x="6488" y="807300"/>
                  </a:lnTo>
                  <a:lnTo>
                    <a:pt x="1639" y="759511"/>
                  </a:lnTo>
                  <a:lnTo>
                    <a:pt x="0" y="710843"/>
                  </a:lnTo>
                  <a:lnTo>
                    <a:pt x="1639" y="662174"/>
                  </a:lnTo>
                  <a:lnTo>
                    <a:pt x="6488" y="614386"/>
                  </a:lnTo>
                  <a:lnTo>
                    <a:pt x="14441" y="567583"/>
                  </a:lnTo>
                  <a:lnTo>
                    <a:pt x="25391" y="521872"/>
                  </a:lnTo>
                  <a:lnTo>
                    <a:pt x="39232" y="477359"/>
                  </a:lnTo>
                  <a:lnTo>
                    <a:pt x="55860" y="434150"/>
                  </a:lnTo>
                  <a:lnTo>
                    <a:pt x="75167" y="392350"/>
                  </a:lnTo>
                  <a:lnTo>
                    <a:pt x="97048" y="352066"/>
                  </a:lnTo>
                  <a:lnTo>
                    <a:pt x="121398" y="313403"/>
                  </a:lnTo>
                  <a:lnTo>
                    <a:pt x="148110" y="276467"/>
                  </a:lnTo>
                  <a:lnTo>
                    <a:pt x="177078" y="241364"/>
                  </a:lnTo>
                  <a:lnTo>
                    <a:pt x="208197" y="208200"/>
                  </a:lnTo>
                  <a:lnTo>
                    <a:pt x="241361" y="177081"/>
                  </a:lnTo>
                  <a:lnTo>
                    <a:pt x="276464" y="148112"/>
                  </a:lnTo>
                  <a:lnTo>
                    <a:pt x="313400" y="121400"/>
                  </a:lnTo>
                  <a:lnTo>
                    <a:pt x="352063" y="97050"/>
                  </a:lnTo>
                  <a:lnTo>
                    <a:pt x="392347" y="75168"/>
                  </a:lnTo>
                  <a:lnTo>
                    <a:pt x="434147" y="55861"/>
                  </a:lnTo>
                  <a:lnTo>
                    <a:pt x="477356" y="39233"/>
                  </a:lnTo>
                  <a:lnTo>
                    <a:pt x="521870" y="25391"/>
                  </a:lnTo>
                  <a:lnTo>
                    <a:pt x="567581" y="14441"/>
                  </a:lnTo>
                  <a:lnTo>
                    <a:pt x="614384" y="6489"/>
                  </a:lnTo>
                  <a:lnTo>
                    <a:pt x="662173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4002" y="13902091"/>
              <a:ext cx="724535" cy="635000"/>
            </a:xfrm>
            <a:custGeom>
              <a:avLst/>
              <a:gdLst/>
              <a:ahLst/>
              <a:cxnLst/>
              <a:rect l="l" t="t" r="r" b="b"/>
              <a:pathLst>
                <a:path w="724535" h="635000">
                  <a:moveTo>
                    <a:pt x="654631" y="0"/>
                  </a:moveTo>
                  <a:lnTo>
                    <a:pt x="59510" y="9917"/>
                  </a:lnTo>
                  <a:lnTo>
                    <a:pt x="0" y="614955"/>
                  </a:lnTo>
                  <a:lnTo>
                    <a:pt x="724059" y="634790"/>
                  </a:lnTo>
                  <a:lnTo>
                    <a:pt x="65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002" y="13902091"/>
              <a:ext cx="724535" cy="635000"/>
            </a:xfrm>
            <a:custGeom>
              <a:avLst/>
              <a:gdLst/>
              <a:ahLst/>
              <a:cxnLst/>
              <a:rect l="l" t="t" r="r" b="b"/>
              <a:pathLst>
                <a:path w="724535" h="635000">
                  <a:moveTo>
                    <a:pt x="724059" y="634790"/>
                  </a:moveTo>
                  <a:lnTo>
                    <a:pt x="0" y="614955"/>
                  </a:lnTo>
                  <a:lnTo>
                    <a:pt x="59510" y="9917"/>
                  </a:lnTo>
                  <a:lnTo>
                    <a:pt x="654631" y="0"/>
                  </a:lnTo>
                  <a:lnTo>
                    <a:pt x="724059" y="63479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2846" y="13674236"/>
              <a:ext cx="779145" cy="861694"/>
            </a:xfrm>
            <a:custGeom>
              <a:avLst/>
              <a:gdLst/>
              <a:ahLst/>
              <a:cxnLst/>
              <a:rect l="l" t="t" r="r" b="b"/>
              <a:pathLst>
                <a:path w="779144" h="861694">
                  <a:moveTo>
                    <a:pt x="705260" y="211078"/>
                  </a:moveTo>
                  <a:lnTo>
                    <a:pt x="73790" y="211078"/>
                  </a:lnTo>
                  <a:lnTo>
                    <a:pt x="73431" y="221740"/>
                  </a:lnTo>
                  <a:lnTo>
                    <a:pt x="72493" y="231930"/>
                  </a:lnTo>
                  <a:lnTo>
                    <a:pt x="70045" y="251953"/>
                  </a:lnTo>
                  <a:lnTo>
                    <a:pt x="68945" y="261597"/>
                  </a:lnTo>
                  <a:lnTo>
                    <a:pt x="65273" y="292601"/>
                  </a:lnTo>
                  <a:lnTo>
                    <a:pt x="37434" y="536794"/>
                  </a:lnTo>
                  <a:lnTo>
                    <a:pt x="31883" y="584206"/>
                  </a:lnTo>
                  <a:lnTo>
                    <a:pt x="26485" y="634005"/>
                  </a:lnTo>
                  <a:lnTo>
                    <a:pt x="21072" y="684422"/>
                  </a:lnTo>
                  <a:lnTo>
                    <a:pt x="15480" y="733687"/>
                  </a:lnTo>
                  <a:lnTo>
                    <a:pt x="9541" y="780030"/>
                  </a:lnTo>
                  <a:lnTo>
                    <a:pt x="8203" y="790221"/>
                  </a:lnTo>
                  <a:lnTo>
                    <a:pt x="7030" y="800292"/>
                  </a:lnTo>
                  <a:lnTo>
                    <a:pt x="6002" y="810274"/>
                  </a:lnTo>
                  <a:lnTo>
                    <a:pt x="5100" y="820203"/>
                  </a:lnTo>
                  <a:lnTo>
                    <a:pt x="3977" y="830421"/>
                  </a:lnTo>
                  <a:lnTo>
                    <a:pt x="1095" y="851354"/>
                  </a:lnTo>
                  <a:lnTo>
                    <a:pt x="0" y="861432"/>
                  </a:lnTo>
                  <a:lnTo>
                    <a:pt x="779051" y="861432"/>
                  </a:lnTo>
                  <a:lnTo>
                    <a:pt x="776193" y="833627"/>
                  </a:lnTo>
                  <a:lnTo>
                    <a:pt x="775181" y="825395"/>
                  </a:lnTo>
                  <a:lnTo>
                    <a:pt x="41187" y="825395"/>
                  </a:lnTo>
                  <a:lnTo>
                    <a:pt x="41590" y="816659"/>
                  </a:lnTo>
                  <a:lnTo>
                    <a:pt x="42560" y="807626"/>
                  </a:lnTo>
                  <a:lnTo>
                    <a:pt x="43739" y="798510"/>
                  </a:lnTo>
                  <a:lnTo>
                    <a:pt x="44769" y="789521"/>
                  </a:lnTo>
                  <a:lnTo>
                    <a:pt x="45635" y="781153"/>
                  </a:lnTo>
                  <a:lnTo>
                    <a:pt x="46666" y="772359"/>
                  </a:lnTo>
                  <a:lnTo>
                    <a:pt x="47813" y="763342"/>
                  </a:lnTo>
                  <a:lnTo>
                    <a:pt x="49025" y="754307"/>
                  </a:lnTo>
                  <a:lnTo>
                    <a:pt x="51299" y="735888"/>
                  </a:lnTo>
                  <a:lnTo>
                    <a:pt x="53173" y="718041"/>
                  </a:lnTo>
                  <a:lnTo>
                    <a:pt x="55000" y="700190"/>
                  </a:lnTo>
                  <a:lnTo>
                    <a:pt x="57134" y="681758"/>
                  </a:lnTo>
                  <a:lnTo>
                    <a:pt x="61484" y="646148"/>
                  </a:lnTo>
                  <a:lnTo>
                    <a:pt x="65664" y="609853"/>
                  </a:lnTo>
                  <a:lnTo>
                    <a:pt x="81910" y="464376"/>
                  </a:lnTo>
                  <a:lnTo>
                    <a:pt x="86089" y="428080"/>
                  </a:lnTo>
                  <a:lnTo>
                    <a:pt x="90514" y="391791"/>
                  </a:lnTo>
                  <a:lnTo>
                    <a:pt x="106394" y="247115"/>
                  </a:lnTo>
                  <a:lnTo>
                    <a:pt x="708655" y="247115"/>
                  </a:lnTo>
                  <a:lnTo>
                    <a:pt x="707029" y="231702"/>
                  </a:lnTo>
                  <a:lnTo>
                    <a:pt x="705260" y="211078"/>
                  </a:lnTo>
                  <a:close/>
                </a:path>
                <a:path w="779144" h="861694">
                  <a:moveTo>
                    <a:pt x="708655" y="247115"/>
                  </a:moveTo>
                  <a:lnTo>
                    <a:pt x="672664" y="247115"/>
                  </a:lnTo>
                  <a:lnTo>
                    <a:pt x="674956" y="272779"/>
                  </a:lnTo>
                  <a:lnTo>
                    <a:pt x="680719" y="325537"/>
                  </a:lnTo>
                  <a:lnTo>
                    <a:pt x="688364" y="392469"/>
                  </a:lnTo>
                  <a:lnTo>
                    <a:pt x="695985" y="457943"/>
                  </a:lnTo>
                  <a:lnTo>
                    <a:pt x="705118" y="535546"/>
                  </a:lnTo>
                  <a:lnTo>
                    <a:pt x="737871" y="825395"/>
                  </a:lnTo>
                  <a:lnTo>
                    <a:pt x="775181" y="825395"/>
                  </a:lnTo>
                  <a:lnTo>
                    <a:pt x="772373" y="802560"/>
                  </a:lnTo>
                  <a:lnTo>
                    <a:pt x="768422" y="770940"/>
                  </a:lnTo>
                  <a:lnTo>
                    <a:pt x="765168" y="741474"/>
                  </a:lnTo>
                  <a:lnTo>
                    <a:pt x="751094" y="618268"/>
                  </a:lnTo>
                  <a:lnTo>
                    <a:pt x="747856" y="591464"/>
                  </a:lnTo>
                  <a:lnTo>
                    <a:pt x="742068" y="542307"/>
                  </a:lnTo>
                  <a:lnTo>
                    <a:pt x="734650" y="478531"/>
                  </a:lnTo>
                  <a:lnTo>
                    <a:pt x="726520" y="407871"/>
                  </a:lnTo>
                  <a:lnTo>
                    <a:pt x="718597" y="338061"/>
                  </a:lnTo>
                  <a:lnTo>
                    <a:pt x="711800" y="276835"/>
                  </a:lnTo>
                  <a:lnTo>
                    <a:pt x="708655" y="247115"/>
                  </a:lnTo>
                  <a:close/>
                </a:path>
                <a:path w="779144" h="861694">
                  <a:moveTo>
                    <a:pt x="248818" y="247115"/>
                  </a:moveTo>
                  <a:lnTo>
                    <a:pt x="212781" y="247115"/>
                  </a:lnTo>
                  <a:lnTo>
                    <a:pt x="212781" y="283152"/>
                  </a:lnTo>
                  <a:lnTo>
                    <a:pt x="210100" y="288347"/>
                  </a:lnTo>
                  <a:lnTo>
                    <a:pt x="204201" y="294493"/>
                  </a:lnTo>
                  <a:lnTo>
                    <a:pt x="198302" y="303119"/>
                  </a:lnTo>
                  <a:lnTo>
                    <a:pt x="195621" y="315756"/>
                  </a:lnTo>
                  <a:lnTo>
                    <a:pt x="198301" y="329631"/>
                  </a:lnTo>
                  <a:lnTo>
                    <a:pt x="205485" y="341103"/>
                  </a:lnTo>
                  <a:lnTo>
                    <a:pt x="215888" y="348910"/>
                  </a:lnTo>
                  <a:lnTo>
                    <a:pt x="228224" y="351793"/>
                  </a:lnTo>
                  <a:lnTo>
                    <a:pt x="239676" y="350726"/>
                  </a:lnTo>
                  <a:lnTo>
                    <a:pt x="249683" y="347211"/>
                  </a:lnTo>
                  <a:lnTo>
                    <a:pt x="257908" y="340776"/>
                  </a:lnTo>
                  <a:lnTo>
                    <a:pt x="264013" y="330951"/>
                  </a:lnTo>
                  <a:lnTo>
                    <a:pt x="267137" y="314777"/>
                  </a:lnTo>
                  <a:lnTo>
                    <a:pt x="263853" y="301234"/>
                  </a:lnTo>
                  <a:lnTo>
                    <a:pt x="256850" y="291459"/>
                  </a:lnTo>
                  <a:lnTo>
                    <a:pt x="248818" y="286586"/>
                  </a:lnTo>
                  <a:lnTo>
                    <a:pt x="248818" y="247115"/>
                  </a:lnTo>
                  <a:close/>
                </a:path>
                <a:path w="779144" h="861694">
                  <a:moveTo>
                    <a:pt x="566270" y="247115"/>
                  </a:moveTo>
                  <a:lnTo>
                    <a:pt x="530233" y="247115"/>
                  </a:lnTo>
                  <a:lnTo>
                    <a:pt x="530233" y="286586"/>
                  </a:lnTo>
                  <a:lnTo>
                    <a:pt x="524111" y="288217"/>
                  </a:lnTo>
                  <a:lnTo>
                    <a:pt x="520791" y="292601"/>
                  </a:lnTo>
                  <a:lnTo>
                    <a:pt x="517442" y="297815"/>
                  </a:lnTo>
                  <a:lnTo>
                    <a:pt x="511699" y="317723"/>
                  </a:lnTo>
                  <a:lnTo>
                    <a:pt x="517319" y="335003"/>
                  </a:lnTo>
                  <a:lnTo>
                    <a:pt x="529203" y="347183"/>
                  </a:lnTo>
                  <a:lnTo>
                    <a:pt x="542250" y="351793"/>
                  </a:lnTo>
                  <a:lnTo>
                    <a:pt x="550826" y="351793"/>
                  </a:lnTo>
                  <a:lnTo>
                    <a:pt x="563163" y="348910"/>
                  </a:lnTo>
                  <a:lnTo>
                    <a:pt x="573566" y="341103"/>
                  </a:lnTo>
                  <a:lnTo>
                    <a:pt x="580750" y="329631"/>
                  </a:lnTo>
                  <a:lnTo>
                    <a:pt x="583430" y="315756"/>
                  </a:lnTo>
                  <a:lnTo>
                    <a:pt x="580749" y="303119"/>
                  </a:lnTo>
                  <a:lnTo>
                    <a:pt x="574850" y="294493"/>
                  </a:lnTo>
                  <a:lnTo>
                    <a:pt x="568951" y="288347"/>
                  </a:lnTo>
                  <a:lnTo>
                    <a:pt x="566270" y="283152"/>
                  </a:lnTo>
                  <a:lnTo>
                    <a:pt x="566270" y="247115"/>
                  </a:lnTo>
                  <a:close/>
                </a:path>
                <a:path w="779144" h="861694">
                  <a:moveTo>
                    <a:pt x="380353" y="0"/>
                  </a:moveTo>
                  <a:lnTo>
                    <a:pt x="337844" y="7707"/>
                  </a:lnTo>
                  <a:lnTo>
                    <a:pt x="298386" y="25465"/>
                  </a:lnTo>
                  <a:lnTo>
                    <a:pt x="264063" y="52517"/>
                  </a:lnTo>
                  <a:lnTo>
                    <a:pt x="236964" y="88111"/>
                  </a:lnTo>
                  <a:lnTo>
                    <a:pt x="219174" y="131493"/>
                  </a:lnTo>
                  <a:lnTo>
                    <a:pt x="212781" y="181908"/>
                  </a:lnTo>
                  <a:lnTo>
                    <a:pt x="212781" y="211078"/>
                  </a:lnTo>
                  <a:lnTo>
                    <a:pt x="248818" y="211078"/>
                  </a:lnTo>
                  <a:lnTo>
                    <a:pt x="248818" y="185341"/>
                  </a:lnTo>
                  <a:lnTo>
                    <a:pt x="251523" y="152982"/>
                  </a:lnTo>
                  <a:lnTo>
                    <a:pt x="271245" y="100601"/>
                  </a:lnTo>
                  <a:lnTo>
                    <a:pt x="309601" y="61593"/>
                  </a:lnTo>
                  <a:lnTo>
                    <a:pt x="360979" y="38936"/>
                  </a:lnTo>
                  <a:lnTo>
                    <a:pt x="392959" y="36050"/>
                  </a:lnTo>
                  <a:lnTo>
                    <a:pt x="496085" y="36050"/>
                  </a:lnTo>
                  <a:lnTo>
                    <a:pt x="493667" y="34097"/>
                  </a:lnTo>
                  <a:lnTo>
                    <a:pt x="481242" y="25923"/>
                  </a:lnTo>
                  <a:lnTo>
                    <a:pt x="466175" y="17748"/>
                  </a:lnTo>
                  <a:lnTo>
                    <a:pt x="423826" y="3095"/>
                  </a:lnTo>
                  <a:lnTo>
                    <a:pt x="380353" y="0"/>
                  </a:lnTo>
                  <a:close/>
                </a:path>
                <a:path w="779144" h="861694">
                  <a:moveTo>
                    <a:pt x="496085" y="36050"/>
                  </a:moveTo>
                  <a:lnTo>
                    <a:pt x="392959" y="36050"/>
                  </a:lnTo>
                  <a:lnTo>
                    <a:pt x="422226" y="39448"/>
                  </a:lnTo>
                  <a:lnTo>
                    <a:pt x="448219" y="48862"/>
                  </a:lnTo>
                  <a:lnTo>
                    <a:pt x="492068" y="81083"/>
                  </a:lnTo>
                  <a:lnTo>
                    <a:pt x="524363" y="138908"/>
                  </a:lnTo>
                  <a:lnTo>
                    <a:pt x="530233" y="211078"/>
                  </a:lnTo>
                  <a:lnTo>
                    <a:pt x="566270" y="211078"/>
                  </a:lnTo>
                  <a:lnTo>
                    <a:pt x="565005" y="167944"/>
                  </a:lnTo>
                  <a:lnTo>
                    <a:pt x="558787" y="127516"/>
                  </a:lnTo>
                  <a:lnTo>
                    <a:pt x="543980" y="89724"/>
                  </a:lnTo>
                  <a:lnTo>
                    <a:pt x="516946" y="54495"/>
                  </a:lnTo>
                  <a:lnTo>
                    <a:pt x="505039" y="43283"/>
                  </a:lnTo>
                  <a:lnTo>
                    <a:pt x="496085" y="36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5004" y="3046899"/>
              <a:ext cx="6527086" cy="65231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59610" y="10446896"/>
              <a:ext cx="0" cy="1950720"/>
            </a:xfrm>
            <a:custGeom>
              <a:avLst/>
              <a:gdLst/>
              <a:ahLst/>
              <a:cxnLst/>
              <a:rect l="l" t="t" r="r" b="b"/>
              <a:pathLst>
                <a:path h="1950720">
                  <a:moveTo>
                    <a:pt x="0" y="1950537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6988" y="2294377"/>
            <a:ext cx="670369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JAK </a:t>
            </a:r>
            <a:r>
              <a:rPr sz="3350" b="1" spc="25" dirty="0">
                <a:solidFill>
                  <a:srgbClr val="151616"/>
                </a:solidFill>
                <a:latin typeface="Arial"/>
                <a:cs typeface="Arial"/>
              </a:rPr>
              <a:t>KUPOWAĆ</a:t>
            </a:r>
            <a:r>
              <a:rPr sz="335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EKOLOGICZNIE</a:t>
            </a:r>
            <a:endParaRPr sz="3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2732" y="15309043"/>
            <a:ext cx="1478915" cy="286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24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Zabieraj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zakupy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torby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wielokrotne-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go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użytku.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tabLst>
                <a:tab pos="1164590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Nie bierz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sklepów </a:t>
            </a:r>
            <a:r>
              <a:rPr sz="2000" spc="75" dirty="0">
                <a:solidFill>
                  <a:srgbClr val="151616"/>
                </a:solidFill>
                <a:latin typeface="Arial"/>
                <a:cs typeface="Arial"/>
              </a:rPr>
              <a:t>to-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rebek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jedno</a:t>
            </a:r>
            <a:r>
              <a:rPr sz="2000" spc="-3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razowych.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4143" y="15309299"/>
            <a:ext cx="1498600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Unikaj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duktów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nad-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miernie i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nie-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potrzebnie  opakowa-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396" y="15309553"/>
            <a:ext cx="1539240" cy="286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Napoje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kupuj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butelkach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zwrotnych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  unikaj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jedno-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razowych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bu-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telek,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puszek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kartoni-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ków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8621" y="15309809"/>
            <a:ext cx="161226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Unikaj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jed-  norazowych  produktów  jak długopi-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sy,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kubki,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tac</a:t>
            </a:r>
            <a:r>
              <a:rPr sz="2000" spc="-3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sztućce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5717" y="15310063"/>
            <a:ext cx="141351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Wybieraj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produkty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bezpieczne,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zdrowe,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3000" spc="3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alergizujące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4024" y="15310063"/>
            <a:ext cx="156146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Wybieraj</a:t>
            </a:r>
            <a:r>
              <a:rPr sz="20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51616"/>
                </a:solidFill>
                <a:latin typeface="Arial"/>
                <a:cs typeface="Arial"/>
              </a:rPr>
              <a:t>pro</a:t>
            </a:r>
            <a:r>
              <a:rPr sz="3000" spc="75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dukty po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zu-  życiu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których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pozostają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bezpieczne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76148" y="15310319"/>
            <a:ext cx="1501140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Kupuj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dukty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lo-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kalne – pa-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miętaj,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że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transport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51616"/>
                </a:solidFill>
                <a:latin typeface="Arial"/>
                <a:cs typeface="Arial"/>
              </a:rPr>
              <a:t>ob-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ciąża środo -  wisko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77075" y="15310575"/>
            <a:ext cx="1499870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Dokonuj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świadomych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zakupów,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 ulegaj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bez-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myślnie pro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mocjom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14064" y="4542029"/>
            <a:ext cx="14082394" cy="10365740"/>
            <a:chOff x="1014064" y="4542029"/>
            <a:chExt cx="14082394" cy="10365740"/>
          </a:xfrm>
        </p:grpSpPr>
        <p:sp>
          <p:nvSpPr>
            <p:cNvPr id="21" name="object 21"/>
            <p:cNvSpPr/>
            <p:nvPr/>
          </p:nvSpPr>
          <p:spPr>
            <a:xfrm>
              <a:off x="6421060" y="1346708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57" y="0"/>
                  </a:moveTo>
                  <a:lnTo>
                    <a:pt x="662187" y="1639"/>
                  </a:lnTo>
                  <a:lnTo>
                    <a:pt x="614396" y="6489"/>
                  </a:lnTo>
                  <a:lnTo>
                    <a:pt x="567592" y="14441"/>
                  </a:lnTo>
                  <a:lnTo>
                    <a:pt x="521880" y="25391"/>
                  </a:lnTo>
                  <a:lnTo>
                    <a:pt x="477366" y="39233"/>
                  </a:lnTo>
                  <a:lnTo>
                    <a:pt x="434156" y="55861"/>
                  </a:lnTo>
                  <a:lnTo>
                    <a:pt x="392355" y="75168"/>
                  </a:lnTo>
                  <a:lnTo>
                    <a:pt x="352070" y="97050"/>
                  </a:lnTo>
                  <a:lnTo>
                    <a:pt x="313406" y="121400"/>
                  </a:lnTo>
                  <a:lnTo>
                    <a:pt x="276470" y="148112"/>
                  </a:lnTo>
                  <a:lnTo>
                    <a:pt x="241366" y="177081"/>
                  </a:lnTo>
                  <a:lnTo>
                    <a:pt x="208202" y="208200"/>
                  </a:lnTo>
                  <a:lnTo>
                    <a:pt x="177082" y="241364"/>
                  </a:lnTo>
                  <a:lnTo>
                    <a:pt x="148113" y="276467"/>
                  </a:lnTo>
                  <a:lnTo>
                    <a:pt x="121401" y="313403"/>
                  </a:lnTo>
                  <a:lnTo>
                    <a:pt x="97051" y="352066"/>
                  </a:lnTo>
                  <a:lnTo>
                    <a:pt x="75169" y="392350"/>
                  </a:lnTo>
                  <a:lnTo>
                    <a:pt x="55861" y="434150"/>
                  </a:lnTo>
                  <a:lnTo>
                    <a:pt x="39233" y="477359"/>
                  </a:lnTo>
                  <a:lnTo>
                    <a:pt x="25391" y="521872"/>
                  </a:lnTo>
                  <a:lnTo>
                    <a:pt x="14441" y="567583"/>
                  </a:lnTo>
                  <a:lnTo>
                    <a:pt x="6489" y="614386"/>
                  </a:lnTo>
                  <a:lnTo>
                    <a:pt x="1639" y="662174"/>
                  </a:lnTo>
                  <a:lnTo>
                    <a:pt x="0" y="710843"/>
                  </a:lnTo>
                  <a:lnTo>
                    <a:pt x="1639" y="759512"/>
                  </a:lnTo>
                  <a:lnTo>
                    <a:pt x="6489" y="807301"/>
                  </a:lnTo>
                  <a:lnTo>
                    <a:pt x="14441" y="854104"/>
                  </a:lnTo>
                  <a:lnTo>
                    <a:pt x="25391" y="899815"/>
                  </a:lnTo>
                  <a:lnTo>
                    <a:pt x="39233" y="944328"/>
                  </a:lnTo>
                  <a:lnTo>
                    <a:pt x="55861" y="987538"/>
                  </a:lnTo>
                  <a:lnTo>
                    <a:pt x="75169" y="1029338"/>
                  </a:lnTo>
                  <a:lnTo>
                    <a:pt x="97051" y="1069623"/>
                  </a:lnTo>
                  <a:lnTo>
                    <a:pt x="121401" y="1108286"/>
                  </a:lnTo>
                  <a:lnTo>
                    <a:pt x="148113" y="1145222"/>
                  </a:lnTo>
                  <a:lnTo>
                    <a:pt x="177082" y="1180326"/>
                  </a:lnTo>
                  <a:lnTo>
                    <a:pt x="208202" y="1213490"/>
                  </a:lnTo>
                  <a:lnTo>
                    <a:pt x="241366" y="1244610"/>
                  </a:lnTo>
                  <a:lnTo>
                    <a:pt x="276470" y="1273579"/>
                  </a:lnTo>
                  <a:lnTo>
                    <a:pt x="313406" y="1300292"/>
                  </a:lnTo>
                  <a:lnTo>
                    <a:pt x="352070" y="1324642"/>
                  </a:lnTo>
                  <a:lnTo>
                    <a:pt x="392355" y="1346524"/>
                  </a:lnTo>
                  <a:lnTo>
                    <a:pt x="434156" y="1365832"/>
                  </a:lnTo>
                  <a:lnTo>
                    <a:pt x="477366" y="1382460"/>
                  </a:lnTo>
                  <a:lnTo>
                    <a:pt x="521880" y="1396302"/>
                  </a:lnTo>
                  <a:lnTo>
                    <a:pt x="567592" y="1407252"/>
                  </a:lnTo>
                  <a:lnTo>
                    <a:pt x="614396" y="1415205"/>
                  </a:lnTo>
                  <a:lnTo>
                    <a:pt x="662187" y="1420054"/>
                  </a:lnTo>
                  <a:lnTo>
                    <a:pt x="710857" y="1421694"/>
                  </a:lnTo>
                  <a:lnTo>
                    <a:pt x="759525" y="1420054"/>
                  </a:lnTo>
                  <a:lnTo>
                    <a:pt x="807312" y="1415205"/>
                  </a:lnTo>
                  <a:lnTo>
                    <a:pt x="854112" y="1407252"/>
                  </a:lnTo>
                  <a:lnTo>
                    <a:pt x="899821" y="1396302"/>
                  </a:lnTo>
                  <a:lnTo>
                    <a:pt x="944332" y="1382460"/>
                  </a:lnTo>
                  <a:lnTo>
                    <a:pt x="987539" y="1365832"/>
                  </a:lnTo>
                  <a:lnTo>
                    <a:pt x="1029337" y="1346524"/>
                  </a:lnTo>
                  <a:lnTo>
                    <a:pt x="1069619" y="1324642"/>
                  </a:lnTo>
                  <a:lnTo>
                    <a:pt x="1108280" y="1300292"/>
                  </a:lnTo>
                  <a:lnTo>
                    <a:pt x="1145214" y="1273579"/>
                  </a:lnTo>
                  <a:lnTo>
                    <a:pt x="1180315" y="1244610"/>
                  </a:lnTo>
                  <a:lnTo>
                    <a:pt x="1213478" y="1213490"/>
                  </a:lnTo>
                  <a:lnTo>
                    <a:pt x="1244595" y="1180326"/>
                  </a:lnTo>
                  <a:lnTo>
                    <a:pt x="1273562" y="1145222"/>
                  </a:lnTo>
                  <a:lnTo>
                    <a:pt x="1300273" y="1108286"/>
                  </a:lnTo>
                  <a:lnTo>
                    <a:pt x="1324621" y="1069623"/>
                  </a:lnTo>
                  <a:lnTo>
                    <a:pt x="1346502" y="1029338"/>
                  </a:lnTo>
                  <a:lnTo>
                    <a:pt x="1365808" y="987538"/>
                  </a:lnTo>
                  <a:lnTo>
                    <a:pt x="1382435" y="944328"/>
                  </a:lnTo>
                  <a:lnTo>
                    <a:pt x="1396276" y="899815"/>
                  </a:lnTo>
                  <a:lnTo>
                    <a:pt x="1407225" y="854104"/>
                  </a:lnTo>
                  <a:lnTo>
                    <a:pt x="1415177" y="807301"/>
                  </a:lnTo>
                  <a:lnTo>
                    <a:pt x="1420026" y="759512"/>
                  </a:lnTo>
                  <a:lnTo>
                    <a:pt x="1421666" y="710843"/>
                  </a:lnTo>
                  <a:lnTo>
                    <a:pt x="1420026" y="662174"/>
                  </a:lnTo>
                  <a:lnTo>
                    <a:pt x="1415177" y="614386"/>
                  </a:lnTo>
                  <a:lnTo>
                    <a:pt x="1407225" y="567583"/>
                  </a:lnTo>
                  <a:lnTo>
                    <a:pt x="1396276" y="521872"/>
                  </a:lnTo>
                  <a:lnTo>
                    <a:pt x="1382435" y="477359"/>
                  </a:lnTo>
                  <a:lnTo>
                    <a:pt x="1365808" y="434150"/>
                  </a:lnTo>
                  <a:lnTo>
                    <a:pt x="1346502" y="392350"/>
                  </a:lnTo>
                  <a:lnTo>
                    <a:pt x="1324621" y="352066"/>
                  </a:lnTo>
                  <a:lnTo>
                    <a:pt x="1300273" y="313403"/>
                  </a:lnTo>
                  <a:lnTo>
                    <a:pt x="1273562" y="276467"/>
                  </a:lnTo>
                  <a:lnTo>
                    <a:pt x="1244595" y="241364"/>
                  </a:lnTo>
                  <a:lnTo>
                    <a:pt x="1213478" y="208200"/>
                  </a:lnTo>
                  <a:lnTo>
                    <a:pt x="1180315" y="177081"/>
                  </a:lnTo>
                  <a:lnTo>
                    <a:pt x="1145214" y="148112"/>
                  </a:lnTo>
                  <a:lnTo>
                    <a:pt x="1108280" y="121400"/>
                  </a:lnTo>
                  <a:lnTo>
                    <a:pt x="1069619" y="97050"/>
                  </a:lnTo>
                  <a:lnTo>
                    <a:pt x="1029337" y="75168"/>
                  </a:lnTo>
                  <a:lnTo>
                    <a:pt x="987539" y="55861"/>
                  </a:lnTo>
                  <a:lnTo>
                    <a:pt x="944332" y="39233"/>
                  </a:lnTo>
                  <a:lnTo>
                    <a:pt x="899821" y="25391"/>
                  </a:lnTo>
                  <a:lnTo>
                    <a:pt x="854112" y="14441"/>
                  </a:lnTo>
                  <a:lnTo>
                    <a:pt x="807312" y="6489"/>
                  </a:lnTo>
                  <a:lnTo>
                    <a:pt x="759525" y="1639"/>
                  </a:lnTo>
                  <a:lnTo>
                    <a:pt x="710857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21060" y="1346708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57" y="0"/>
                  </a:moveTo>
                  <a:lnTo>
                    <a:pt x="759525" y="1639"/>
                  </a:lnTo>
                  <a:lnTo>
                    <a:pt x="807312" y="6489"/>
                  </a:lnTo>
                  <a:lnTo>
                    <a:pt x="854112" y="14441"/>
                  </a:lnTo>
                  <a:lnTo>
                    <a:pt x="899821" y="25391"/>
                  </a:lnTo>
                  <a:lnTo>
                    <a:pt x="944332" y="39233"/>
                  </a:lnTo>
                  <a:lnTo>
                    <a:pt x="987539" y="55861"/>
                  </a:lnTo>
                  <a:lnTo>
                    <a:pt x="1029337" y="75168"/>
                  </a:lnTo>
                  <a:lnTo>
                    <a:pt x="1069619" y="97050"/>
                  </a:lnTo>
                  <a:lnTo>
                    <a:pt x="1108280" y="121400"/>
                  </a:lnTo>
                  <a:lnTo>
                    <a:pt x="1145214" y="148112"/>
                  </a:lnTo>
                  <a:lnTo>
                    <a:pt x="1180315" y="177081"/>
                  </a:lnTo>
                  <a:lnTo>
                    <a:pt x="1213478" y="208200"/>
                  </a:lnTo>
                  <a:lnTo>
                    <a:pt x="1244595" y="241364"/>
                  </a:lnTo>
                  <a:lnTo>
                    <a:pt x="1273562" y="276467"/>
                  </a:lnTo>
                  <a:lnTo>
                    <a:pt x="1300273" y="313403"/>
                  </a:lnTo>
                  <a:lnTo>
                    <a:pt x="1324621" y="352066"/>
                  </a:lnTo>
                  <a:lnTo>
                    <a:pt x="1346502" y="392350"/>
                  </a:lnTo>
                  <a:lnTo>
                    <a:pt x="1365808" y="434150"/>
                  </a:lnTo>
                  <a:lnTo>
                    <a:pt x="1382435" y="477359"/>
                  </a:lnTo>
                  <a:lnTo>
                    <a:pt x="1396276" y="521872"/>
                  </a:lnTo>
                  <a:lnTo>
                    <a:pt x="1407225" y="567583"/>
                  </a:lnTo>
                  <a:lnTo>
                    <a:pt x="1415177" y="614386"/>
                  </a:lnTo>
                  <a:lnTo>
                    <a:pt x="1420026" y="662174"/>
                  </a:lnTo>
                  <a:lnTo>
                    <a:pt x="1421666" y="710843"/>
                  </a:lnTo>
                  <a:lnTo>
                    <a:pt x="1420026" y="759512"/>
                  </a:lnTo>
                  <a:lnTo>
                    <a:pt x="1415177" y="807301"/>
                  </a:lnTo>
                  <a:lnTo>
                    <a:pt x="1407225" y="854104"/>
                  </a:lnTo>
                  <a:lnTo>
                    <a:pt x="1396276" y="899815"/>
                  </a:lnTo>
                  <a:lnTo>
                    <a:pt x="1382435" y="944328"/>
                  </a:lnTo>
                  <a:lnTo>
                    <a:pt x="1365808" y="987538"/>
                  </a:lnTo>
                  <a:lnTo>
                    <a:pt x="1346502" y="1029338"/>
                  </a:lnTo>
                  <a:lnTo>
                    <a:pt x="1324621" y="1069623"/>
                  </a:lnTo>
                  <a:lnTo>
                    <a:pt x="1300273" y="1108286"/>
                  </a:lnTo>
                  <a:lnTo>
                    <a:pt x="1273562" y="1145222"/>
                  </a:lnTo>
                  <a:lnTo>
                    <a:pt x="1244595" y="1180326"/>
                  </a:lnTo>
                  <a:lnTo>
                    <a:pt x="1213478" y="1213490"/>
                  </a:lnTo>
                  <a:lnTo>
                    <a:pt x="1180315" y="1244610"/>
                  </a:lnTo>
                  <a:lnTo>
                    <a:pt x="1145214" y="1273579"/>
                  </a:lnTo>
                  <a:lnTo>
                    <a:pt x="1108280" y="1300292"/>
                  </a:lnTo>
                  <a:lnTo>
                    <a:pt x="1069619" y="1324642"/>
                  </a:lnTo>
                  <a:lnTo>
                    <a:pt x="1029337" y="1346524"/>
                  </a:lnTo>
                  <a:lnTo>
                    <a:pt x="987539" y="1365832"/>
                  </a:lnTo>
                  <a:lnTo>
                    <a:pt x="944332" y="1382460"/>
                  </a:lnTo>
                  <a:lnTo>
                    <a:pt x="899821" y="1396302"/>
                  </a:lnTo>
                  <a:lnTo>
                    <a:pt x="854112" y="1407252"/>
                  </a:lnTo>
                  <a:lnTo>
                    <a:pt x="807312" y="1415205"/>
                  </a:lnTo>
                  <a:lnTo>
                    <a:pt x="759525" y="1420054"/>
                  </a:lnTo>
                  <a:lnTo>
                    <a:pt x="710857" y="1421694"/>
                  </a:lnTo>
                  <a:lnTo>
                    <a:pt x="662187" y="1420054"/>
                  </a:lnTo>
                  <a:lnTo>
                    <a:pt x="614396" y="1415205"/>
                  </a:lnTo>
                  <a:lnTo>
                    <a:pt x="567592" y="1407252"/>
                  </a:lnTo>
                  <a:lnTo>
                    <a:pt x="521880" y="1396302"/>
                  </a:lnTo>
                  <a:lnTo>
                    <a:pt x="477366" y="1382460"/>
                  </a:lnTo>
                  <a:lnTo>
                    <a:pt x="434156" y="1365832"/>
                  </a:lnTo>
                  <a:lnTo>
                    <a:pt x="392355" y="1346524"/>
                  </a:lnTo>
                  <a:lnTo>
                    <a:pt x="352070" y="1324642"/>
                  </a:lnTo>
                  <a:lnTo>
                    <a:pt x="313406" y="1300292"/>
                  </a:lnTo>
                  <a:lnTo>
                    <a:pt x="276470" y="1273579"/>
                  </a:lnTo>
                  <a:lnTo>
                    <a:pt x="241366" y="1244610"/>
                  </a:lnTo>
                  <a:lnTo>
                    <a:pt x="208202" y="1213490"/>
                  </a:lnTo>
                  <a:lnTo>
                    <a:pt x="177082" y="1180326"/>
                  </a:lnTo>
                  <a:lnTo>
                    <a:pt x="148113" y="1145222"/>
                  </a:lnTo>
                  <a:lnTo>
                    <a:pt x="121401" y="1108286"/>
                  </a:lnTo>
                  <a:lnTo>
                    <a:pt x="97051" y="1069623"/>
                  </a:lnTo>
                  <a:lnTo>
                    <a:pt x="75169" y="1029338"/>
                  </a:lnTo>
                  <a:lnTo>
                    <a:pt x="55861" y="987538"/>
                  </a:lnTo>
                  <a:lnTo>
                    <a:pt x="39233" y="944328"/>
                  </a:lnTo>
                  <a:lnTo>
                    <a:pt x="25391" y="899815"/>
                  </a:lnTo>
                  <a:lnTo>
                    <a:pt x="14441" y="854104"/>
                  </a:lnTo>
                  <a:lnTo>
                    <a:pt x="6489" y="807301"/>
                  </a:lnTo>
                  <a:lnTo>
                    <a:pt x="1639" y="759512"/>
                  </a:lnTo>
                  <a:lnTo>
                    <a:pt x="0" y="710843"/>
                  </a:lnTo>
                  <a:lnTo>
                    <a:pt x="1639" y="662174"/>
                  </a:lnTo>
                  <a:lnTo>
                    <a:pt x="6489" y="614386"/>
                  </a:lnTo>
                  <a:lnTo>
                    <a:pt x="14441" y="567583"/>
                  </a:lnTo>
                  <a:lnTo>
                    <a:pt x="25391" y="521872"/>
                  </a:lnTo>
                  <a:lnTo>
                    <a:pt x="39233" y="477359"/>
                  </a:lnTo>
                  <a:lnTo>
                    <a:pt x="55861" y="434150"/>
                  </a:lnTo>
                  <a:lnTo>
                    <a:pt x="75169" y="392350"/>
                  </a:lnTo>
                  <a:lnTo>
                    <a:pt x="97051" y="352066"/>
                  </a:lnTo>
                  <a:lnTo>
                    <a:pt x="121401" y="313403"/>
                  </a:lnTo>
                  <a:lnTo>
                    <a:pt x="148113" y="276467"/>
                  </a:lnTo>
                  <a:lnTo>
                    <a:pt x="177082" y="241364"/>
                  </a:lnTo>
                  <a:lnTo>
                    <a:pt x="208202" y="208200"/>
                  </a:lnTo>
                  <a:lnTo>
                    <a:pt x="241366" y="177081"/>
                  </a:lnTo>
                  <a:lnTo>
                    <a:pt x="276470" y="148112"/>
                  </a:lnTo>
                  <a:lnTo>
                    <a:pt x="313406" y="121400"/>
                  </a:lnTo>
                  <a:lnTo>
                    <a:pt x="352070" y="97050"/>
                  </a:lnTo>
                  <a:lnTo>
                    <a:pt x="392355" y="75168"/>
                  </a:lnTo>
                  <a:lnTo>
                    <a:pt x="434156" y="55861"/>
                  </a:lnTo>
                  <a:lnTo>
                    <a:pt x="477366" y="39233"/>
                  </a:lnTo>
                  <a:lnTo>
                    <a:pt x="521880" y="25391"/>
                  </a:lnTo>
                  <a:lnTo>
                    <a:pt x="567592" y="14441"/>
                  </a:lnTo>
                  <a:lnTo>
                    <a:pt x="614396" y="6489"/>
                  </a:lnTo>
                  <a:lnTo>
                    <a:pt x="662187" y="1639"/>
                  </a:lnTo>
                  <a:lnTo>
                    <a:pt x="710857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0394" y="13754999"/>
              <a:ext cx="643255" cy="859155"/>
            </a:xfrm>
            <a:custGeom>
              <a:avLst/>
              <a:gdLst/>
              <a:ahLst/>
              <a:cxnLst/>
              <a:rect l="l" t="t" r="r" b="b"/>
              <a:pathLst>
                <a:path w="643254" h="859155">
                  <a:moveTo>
                    <a:pt x="581444" y="257983"/>
                  </a:moveTo>
                  <a:lnTo>
                    <a:pt x="61610" y="257983"/>
                  </a:lnTo>
                  <a:lnTo>
                    <a:pt x="61924" y="268301"/>
                  </a:lnTo>
                  <a:lnTo>
                    <a:pt x="62754" y="278695"/>
                  </a:lnTo>
                  <a:lnTo>
                    <a:pt x="63795" y="288079"/>
                  </a:lnTo>
                  <a:lnTo>
                    <a:pt x="64923" y="297028"/>
                  </a:lnTo>
                  <a:lnTo>
                    <a:pt x="82459" y="491266"/>
                  </a:lnTo>
                  <a:lnTo>
                    <a:pt x="84377" y="511433"/>
                  </a:lnTo>
                  <a:lnTo>
                    <a:pt x="86048" y="531554"/>
                  </a:lnTo>
                  <a:lnTo>
                    <a:pt x="87800" y="551316"/>
                  </a:lnTo>
                  <a:lnTo>
                    <a:pt x="89957" y="570405"/>
                  </a:lnTo>
                  <a:lnTo>
                    <a:pt x="90972" y="580389"/>
                  </a:lnTo>
                  <a:lnTo>
                    <a:pt x="92178" y="599524"/>
                  </a:lnTo>
                  <a:lnTo>
                    <a:pt x="93249" y="609472"/>
                  </a:lnTo>
                  <a:lnTo>
                    <a:pt x="111111" y="805306"/>
                  </a:lnTo>
                  <a:lnTo>
                    <a:pt x="112291" y="819759"/>
                  </a:lnTo>
                  <a:lnTo>
                    <a:pt x="115626" y="837420"/>
                  </a:lnTo>
                  <a:lnTo>
                    <a:pt x="125024" y="852361"/>
                  </a:lnTo>
                  <a:lnTo>
                    <a:pt x="144396" y="858659"/>
                  </a:lnTo>
                  <a:lnTo>
                    <a:pt x="498658" y="858659"/>
                  </a:lnTo>
                  <a:lnTo>
                    <a:pt x="530095" y="823254"/>
                  </a:lnTo>
                  <a:lnTo>
                    <a:pt x="537362" y="753903"/>
                  </a:lnTo>
                  <a:lnTo>
                    <a:pt x="539093" y="729670"/>
                  </a:lnTo>
                  <a:lnTo>
                    <a:pt x="539829" y="720170"/>
                  </a:lnTo>
                  <a:lnTo>
                    <a:pt x="540831" y="710137"/>
                  </a:lnTo>
                  <a:lnTo>
                    <a:pt x="541886" y="700203"/>
                  </a:lnTo>
                  <a:lnTo>
                    <a:pt x="542782" y="691002"/>
                  </a:lnTo>
                  <a:lnTo>
                    <a:pt x="547953" y="631484"/>
                  </a:lnTo>
                  <a:lnTo>
                    <a:pt x="152916" y="631484"/>
                  </a:lnTo>
                  <a:lnTo>
                    <a:pt x="156264" y="621219"/>
                  </a:lnTo>
                  <a:lnTo>
                    <a:pt x="155923" y="612252"/>
                  </a:lnTo>
                  <a:lnTo>
                    <a:pt x="153481" y="582395"/>
                  </a:lnTo>
                  <a:lnTo>
                    <a:pt x="149177" y="543999"/>
                  </a:lnTo>
                  <a:lnTo>
                    <a:pt x="144884" y="504589"/>
                  </a:lnTo>
                  <a:lnTo>
                    <a:pt x="142473" y="471687"/>
                  </a:lnTo>
                  <a:lnTo>
                    <a:pt x="142119" y="460386"/>
                  </a:lnTo>
                  <a:lnTo>
                    <a:pt x="140544" y="457073"/>
                  </a:lnTo>
                  <a:lnTo>
                    <a:pt x="140544" y="446660"/>
                  </a:lnTo>
                  <a:lnTo>
                    <a:pt x="564701" y="446660"/>
                  </a:lnTo>
                  <a:lnTo>
                    <a:pt x="578393" y="299241"/>
                  </a:lnTo>
                  <a:lnTo>
                    <a:pt x="579618" y="289368"/>
                  </a:lnTo>
                  <a:lnTo>
                    <a:pt x="580600" y="278418"/>
                  </a:lnTo>
                  <a:lnTo>
                    <a:pt x="581216" y="267980"/>
                  </a:lnTo>
                  <a:lnTo>
                    <a:pt x="581444" y="257983"/>
                  </a:lnTo>
                  <a:close/>
                </a:path>
                <a:path w="643254" h="859155">
                  <a:moveTo>
                    <a:pt x="564701" y="446660"/>
                  </a:moveTo>
                  <a:lnTo>
                    <a:pt x="502488" y="446660"/>
                  </a:lnTo>
                  <a:lnTo>
                    <a:pt x="487591" y="610848"/>
                  </a:lnTo>
                  <a:lnTo>
                    <a:pt x="486456" y="620424"/>
                  </a:lnTo>
                  <a:lnTo>
                    <a:pt x="490216" y="631484"/>
                  </a:lnTo>
                  <a:lnTo>
                    <a:pt x="547953" y="631484"/>
                  </a:lnTo>
                  <a:lnTo>
                    <a:pt x="556473" y="533411"/>
                  </a:lnTo>
                  <a:lnTo>
                    <a:pt x="557430" y="524045"/>
                  </a:lnTo>
                  <a:lnTo>
                    <a:pt x="558592" y="514857"/>
                  </a:lnTo>
                  <a:lnTo>
                    <a:pt x="559635" y="505285"/>
                  </a:lnTo>
                  <a:lnTo>
                    <a:pt x="560233" y="494770"/>
                  </a:lnTo>
                  <a:lnTo>
                    <a:pt x="564701" y="446660"/>
                  </a:lnTo>
                  <a:close/>
                </a:path>
                <a:path w="643254" h="859155">
                  <a:moveTo>
                    <a:pt x="79540" y="74403"/>
                  </a:moveTo>
                  <a:lnTo>
                    <a:pt x="35501" y="80020"/>
                  </a:lnTo>
                  <a:lnTo>
                    <a:pt x="10388" y="135035"/>
                  </a:lnTo>
                  <a:lnTo>
                    <a:pt x="0" y="175197"/>
                  </a:lnTo>
                  <a:lnTo>
                    <a:pt x="1720" y="184618"/>
                  </a:lnTo>
                  <a:lnTo>
                    <a:pt x="36543" y="206367"/>
                  </a:lnTo>
                  <a:lnTo>
                    <a:pt x="250186" y="208938"/>
                  </a:lnTo>
                  <a:lnTo>
                    <a:pt x="508424" y="207644"/>
                  </a:lnTo>
                  <a:lnTo>
                    <a:pt x="549744" y="206889"/>
                  </a:lnTo>
                  <a:lnTo>
                    <a:pt x="573711" y="206006"/>
                  </a:lnTo>
                  <a:lnTo>
                    <a:pt x="612255" y="206006"/>
                  </a:lnTo>
                  <a:lnTo>
                    <a:pt x="622263" y="204276"/>
                  </a:lnTo>
                  <a:lnTo>
                    <a:pt x="635002" y="196032"/>
                  </a:lnTo>
                  <a:lnTo>
                    <a:pt x="638337" y="192350"/>
                  </a:lnTo>
                  <a:lnTo>
                    <a:pt x="643019" y="183128"/>
                  </a:lnTo>
                  <a:lnTo>
                    <a:pt x="643019" y="177127"/>
                  </a:lnTo>
                  <a:lnTo>
                    <a:pt x="633016" y="136224"/>
                  </a:lnTo>
                  <a:lnTo>
                    <a:pt x="621311" y="94895"/>
                  </a:lnTo>
                  <a:lnTo>
                    <a:pt x="589463" y="75088"/>
                  </a:lnTo>
                  <a:lnTo>
                    <a:pt x="105890" y="75088"/>
                  </a:lnTo>
                  <a:lnTo>
                    <a:pt x="79540" y="74403"/>
                  </a:lnTo>
                  <a:close/>
                </a:path>
                <a:path w="643254" h="859155">
                  <a:moveTo>
                    <a:pt x="612255" y="206006"/>
                  </a:moveTo>
                  <a:lnTo>
                    <a:pt x="573711" y="206006"/>
                  </a:lnTo>
                  <a:lnTo>
                    <a:pt x="590002" y="206676"/>
                  </a:lnTo>
                  <a:lnTo>
                    <a:pt x="606724" y="206962"/>
                  </a:lnTo>
                  <a:lnTo>
                    <a:pt x="612255" y="206006"/>
                  </a:lnTo>
                  <a:close/>
                </a:path>
                <a:path w="643254" h="859155">
                  <a:moveTo>
                    <a:pt x="483264" y="0"/>
                  </a:moveTo>
                  <a:lnTo>
                    <a:pt x="159797" y="0"/>
                  </a:lnTo>
                  <a:lnTo>
                    <a:pt x="139742" y="3893"/>
                  </a:lnTo>
                  <a:lnTo>
                    <a:pt x="128023" y="14578"/>
                  </a:lnTo>
                  <a:lnTo>
                    <a:pt x="120709" y="30558"/>
                  </a:lnTo>
                  <a:lnTo>
                    <a:pt x="113871" y="50338"/>
                  </a:lnTo>
                  <a:lnTo>
                    <a:pt x="111775" y="55879"/>
                  </a:lnTo>
                  <a:lnTo>
                    <a:pt x="109239" y="62841"/>
                  </a:lnTo>
                  <a:lnTo>
                    <a:pt x="107024" y="69739"/>
                  </a:lnTo>
                  <a:lnTo>
                    <a:pt x="105890" y="75088"/>
                  </a:lnTo>
                  <a:lnTo>
                    <a:pt x="537107" y="75088"/>
                  </a:lnTo>
                  <a:lnTo>
                    <a:pt x="521004" y="27666"/>
                  </a:lnTo>
                  <a:lnTo>
                    <a:pt x="515745" y="15795"/>
                  </a:lnTo>
                  <a:lnTo>
                    <a:pt x="508518" y="7124"/>
                  </a:lnTo>
                  <a:lnTo>
                    <a:pt x="498099" y="1806"/>
                  </a:lnTo>
                  <a:lnTo>
                    <a:pt x="483264" y="0"/>
                  </a:lnTo>
                  <a:close/>
                </a:path>
                <a:path w="643254" h="859155">
                  <a:moveTo>
                    <a:pt x="576401" y="74744"/>
                  </a:moveTo>
                  <a:lnTo>
                    <a:pt x="537107" y="75088"/>
                  </a:lnTo>
                  <a:lnTo>
                    <a:pt x="589463" y="75088"/>
                  </a:lnTo>
                  <a:lnTo>
                    <a:pt x="589176" y="75046"/>
                  </a:lnTo>
                  <a:lnTo>
                    <a:pt x="576401" y="7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0394" y="13754999"/>
              <a:ext cx="643255" cy="859155"/>
            </a:xfrm>
            <a:custGeom>
              <a:avLst/>
              <a:gdLst/>
              <a:ahLst/>
              <a:cxnLst/>
              <a:rect l="l" t="t" r="r" b="b"/>
              <a:pathLst>
                <a:path w="643254" h="859155">
                  <a:moveTo>
                    <a:pt x="140544" y="446660"/>
                  </a:moveTo>
                  <a:lnTo>
                    <a:pt x="502488" y="446660"/>
                  </a:lnTo>
                  <a:lnTo>
                    <a:pt x="487591" y="610848"/>
                  </a:lnTo>
                  <a:lnTo>
                    <a:pt x="486456" y="620424"/>
                  </a:lnTo>
                  <a:lnTo>
                    <a:pt x="490216" y="631484"/>
                  </a:lnTo>
                  <a:lnTo>
                    <a:pt x="481278" y="631484"/>
                  </a:lnTo>
                  <a:lnTo>
                    <a:pt x="161719" y="631484"/>
                  </a:lnTo>
                  <a:lnTo>
                    <a:pt x="152916" y="631484"/>
                  </a:lnTo>
                  <a:lnTo>
                    <a:pt x="156264" y="621219"/>
                  </a:lnTo>
                  <a:lnTo>
                    <a:pt x="155923" y="612252"/>
                  </a:lnTo>
                  <a:lnTo>
                    <a:pt x="153481" y="582395"/>
                  </a:lnTo>
                  <a:lnTo>
                    <a:pt x="149177" y="543999"/>
                  </a:lnTo>
                  <a:lnTo>
                    <a:pt x="144884" y="504589"/>
                  </a:lnTo>
                  <a:lnTo>
                    <a:pt x="142473" y="471687"/>
                  </a:lnTo>
                  <a:lnTo>
                    <a:pt x="142119" y="460386"/>
                  </a:lnTo>
                  <a:lnTo>
                    <a:pt x="140544" y="457073"/>
                  </a:lnTo>
                  <a:lnTo>
                    <a:pt x="140544" y="446660"/>
                  </a:lnTo>
                  <a:close/>
                </a:path>
                <a:path w="643254" h="859155">
                  <a:moveTo>
                    <a:pt x="105890" y="75088"/>
                  </a:moveTo>
                  <a:lnTo>
                    <a:pt x="79540" y="74403"/>
                  </a:lnTo>
                  <a:lnTo>
                    <a:pt x="55296" y="74813"/>
                  </a:lnTo>
                  <a:lnTo>
                    <a:pt x="35501" y="80020"/>
                  </a:lnTo>
                  <a:lnTo>
                    <a:pt x="10388" y="135035"/>
                  </a:lnTo>
                  <a:lnTo>
                    <a:pt x="0" y="175197"/>
                  </a:lnTo>
                  <a:lnTo>
                    <a:pt x="1720" y="184618"/>
                  </a:lnTo>
                  <a:lnTo>
                    <a:pt x="36543" y="206367"/>
                  </a:lnTo>
                  <a:lnTo>
                    <a:pt x="121679" y="208227"/>
                  </a:lnTo>
                  <a:lnTo>
                    <a:pt x="182525" y="208715"/>
                  </a:lnTo>
                  <a:lnTo>
                    <a:pt x="250186" y="208938"/>
                  </a:lnTo>
                  <a:lnTo>
                    <a:pt x="320634" y="208919"/>
                  </a:lnTo>
                  <a:lnTo>
                    <a:pt x="389842" y="208682"/>
                  </a:lnTo>
                  <a:lnTo>
                    <a:pt x="453781" y="208250"/>
                  </a:lnTo>
                  <a:lnTo>
                    <a:pt x="508424" y="207644"/>
                  </a:lnTo>
                  <a:lnTo>
                    <a:pt x="549744" y="206889"/>
                  </a:lnTo>
                  <a:lnTo>
                    <a:pt x="573711" y="206006"/>
                  </a:lnTo>
                  <a:lnTo>
                    <a:pt x="590002" y="206676"/>
                  </a:lnTo>
                  <a:lnTo>
                    <a:pt x="635002" y="196032"/>
                  </a:lnTo>
                  <a:lnTo>
                    <a:pt x="643019" y="183128"/>
                  </a:lnTo>
                  <a:lnTo>
                    <a:pt x="643019" y="177127"/>
                  </a:lnTo>
                  <a:lnTo>
                    <a:pt x="633016" y="136224"/>
                  </a:lnTo>
                  <a:lnTo>
                    <a:pt x="621311" y="94895"/>
                  </a:lnTo>
                  <a:lnTo>
                    <a:pt x="576401" y="74744"/>
                  </a:lnTo>
                  <a:lnTo>
                    <a:pt x="563221" y="74793"/>
                  </a:lnTo>
                  <a:lnTo>
                    <a:pt x="550001" y="74979"/>
                  </a:lnTo>
                  <a:lnTo>
                    <a:pt x="537107" y="75088"/>
                  </a:lnTo>
                  <a:lnTo>
                    <a:pt x="521004" y="27666"/>
                  </a:lnTo>
                  <a:lnTo>
                    <a:pt x="483264" y="0"/>
                  </a:lnTo>
                  <a:lnTo>
                    <a:pt x="159797" y="0"/>
                  </a:lnTo>
                  <a:lnTo>
                    <a:pt x="139742" y="3893"/>
                  </a:lnTo>
                  <a:lnTo>
                    <a:pt x="128023" y="14578"/>
                  </a:lnTo>
                  <a:lnTo>
                    <a:pt x="120709" y="30558"/>
                  </a:lnTo>
                  <a:lnTo>
                    <a:pt x="113871" y="50338"/>
                  </a:lnTo>
                  <a:lnTo>
                    <a:pt x="111775" y="55879"/>
                  </a:lnTo>
                  <a:lnTo>
                    <a:pt x="109239" y="62841"/>
                  </a:lnTo>
                  <a:lnTo>
                    <a:pt x="107024" y="69739"/>
                  </a:lnTo>
                  <a:lnTo>
                    <a:pt x="105890" y="75088"/>
                  </a:lnTo>
                  <a:close/>
                </a:path>
                <a:path w="643254" h="859155">
                  <a:moveTo>
                    <a:pt x="144396" y="858659"/>
                  </a:moveTo>
                  <a:lnTo>
                    <a:pt x="498658" y="858659"/>
                  </a:lnTo>
                  <a:lnTo>
                    <a:pt x="507494" y="857368"/>
                  </a:lnTo>
                  <a:lnTo>
                    <a:pt x="530095" y="823254"/>
                  </a:lnTo>
                  <a:lnTo>
                    <a:pt x="537362" y="753903"/>
                  </a:lnTo>
                  <a:lnTo>
                    <a:pt x="539093" y="729670"/>
                  </a:lnTo>
                  <a:lnTo>
                    <a:pt x="539829" y="720170"/>
                  </a:lnTo>
                  <a:lnTo>
                    <a:pt x="540831" y="710137"/>
                  </a:lnTo>
                  <a:lnTo>
                    <a:pt x="541886" y="700203"/>
                  </a:lnTo>
                  <a:lnTo>
                    <a:pt x="542782" y="691002"/>
                  </a:lnTo>
                  <a:lnTo>
                    <a:pt x="556473" y="533411"/>
                  </a:lnTo>
                  <a:lnTo>
                    <a:pt x="557430" y="524045"/>
                  </a:lnTo>
                  <a:lnTo>
                    <a:pt x="558592" y="514857"/>
                  </a:lnTo>
                  <a:lnTo>
                    <a:pt x="559635" y="505285"/>
                  </a:lnTo>
                  <a:lnTo>
                    <a:pt x="560233" y="494770"/>
                  </a:lnTo>
                  <a:lnTo>
                    <a:pt x="578393" y="299241"/>
                  </a:lnTo>
                  <a:lnTo>
                    <a:pt x="579618" y="289368"/>
                  </a:lnTo>
                  <a:lnTo>
                    <a:pt x="580583" y="278695"/>
                  </a:lnTo>
                  <a:lnTo>
                    <a:pt x="581216" y="267980"/>
                  </a:lnTo>
                  <a:lnTo>
                    <a:pt x="581444" y="257983"/>
                  </a:lnTo>
                  <a:lnTo>
                    <a:pt x="61610" y="257983"/>
                  </a:lnTo>
                  <a:lnTo>
                    <a:pt x="61924" y="268301"/>
                  </a:lnTo>
                  <a:lnTo>
                    <a:pt x="62724" y="278418"/>
                  </a:lnTo>
                  <a:lnTo>
                    <a:pt x="63795" y="288079"/>
                  </a:lnTo>
                  <a:lnTo>
                    <a:pt x="64923" y="297028"/>
                  </a:lnTo>
                  <a:lnTo>
                    <a:pt x="82459" y="491266"/>
                  </a:lnTo>
                  <a:lnTo>
                    <a:pt x="84377" y="511433"/>
                  </a:lnTo>
                  <a:lnTo>
                    <a:pt x="86048" y="531554"/>
                  </a:lnTo>
                  <a:lnTo>
                    <a:pt x="87800" y="551316"/>
                  </a:lnTo>
                  <a:lnTo>
                    <a:pt x="89957" y="570405"/>
                  </a:lnTo>
                  <a:lnTo>
                    <a:pt x="90972" y="580389"/>
                  </a:lnTo>
                  <a:lnTo>
                    <a:pt x="91566" y="589962"/>
                  </a:lnTo>
                  <a:lnTo>
                    <a:pt x="92178" y="599524"/>
                  </a:lnTo>
                  <a:lnTo>
                    <a:pt x="93249" y="609472"/>
                  </a:lnTo>
                  <a:lnTo>
                    <a:pt x="111111" y="805306"/>
                  </a:lnTo>
                  <a:lnTo>
                    <a:pt x="112291" y="819759"/>
                  </a:lnTo>
                  <a:lnTo>
                    <a:pt x="115626" y="837420"/>
                  </a:lnTo>
                  <a:lnTo>
                    <a:pt x="125024" y="852361"/>
                  </a:lnTo>
                  <a:lnTo>
                    <a:pt x="144396" y="858659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997376" y="13438327"/>
              <a:ext cx="1459101" cy="14591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87734" y="13438327"/>
              <a:ext cx="1459101" cy="1459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37254" y="13438327"/>
              <a:ext cx="1459101" cy="1459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4064" y="4542029"/>
              <a:ext cx="1459101" cy="1459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66742" y="1345703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9"/>
                  </a:lnTo>
                  <a:lnTo>
                    <a:pt x="567583" y="14441"/>
                  </a:lnTo>
                  <a:lnTo>
                    <a:pt x="521872" y="25391"/>
                  </a:lnTo>
                  <a:lnTo>
                    <a:pt x="477359" y="39233"/>
                  </a:lnTo>
                  <a:lnTo>
                    <a:pt x="434150" y="55861"/>
                  </a:lnTo>
                  <a:lnTo>
                    <a:pt x="392350" y="75168"/>
                  </a:lnTo>
                  <a:lnTo>
                    <a:pt x="352066" y="97050"/>
                  </a:lnTo>
                  <a:lnTo>
                    <a:pt x="313403" y="121400"/>
                  </a:lnTo>
                  <a:lnTo>
                    <a:pt x="276467" y="148112"/>
                  </a:lnTo>
                  <a:lnTo>
                    <a:pt x="241364" y="177081"/>
                  </a:lnTo>
                  <a:lnTo>
                    <a:pt x="208200" y="208200"/>
                  </a:lnTo>
                  <a:lnTo>
                    <a:pt x="177081" y="241364"/>
                  </a:lnTo>
                  <a:lnTo>
                    <a:pt x="148112" y="276467"/>
                  </a:lnTo>
                  <a:lnTo>
                    <a:pt x="121400" y="313403"/>
                  </a:lnTo>
                  <a:lnTo>
                    <a:pt x="97050" y="352066"/>
                  </a:lnTo>
                  <a:lnTo>
                    <a:pt x="75168" y="392350"/>
                  </a:lnTo>
                  <a:lnTo>
                    <a:pt x="55861" y="434150"/>
                  </a:lnTo>
                  <a:lnTo>
                    <a:pt x="39233" y="477359"/>
                  </a:lnTo>
                  <a:lnTo>
                    <a:pt x="25391" y="521872"/>
                  </a:lnTo>
                  <a:lnTo>
                    <a:pt x="14441" y="567583"/>
                  </a:lnTo>
                  <a:lnTo>
                    <a:pt x="6489" y="614386"/>
                  </a:lnTo>
                  <a:lnTo>
                    <a:pt x="1639" y="662174"/>
                  </a:lnTo>
                  <a:lnTo>
                    <a:pt x="0" y="710843"/>
                  </a:lnTo>
                  <a:lnTo>
                    <a:pt x="1639" y="759511"/>
                  </a:lnTo>
                  <a:lnTo>
                    <a:pt x="6489" y="807300"/>
                  </a:lnTo>
                  <a:lnTo>
                    <a:pt x="14441" y="854102"/>
                  </a:lnTo>
                  <a:lnTo>
                    <a:pt x="25391" y="899813"/>
                  </a:lnTo>
                  <a:lnTo>
                    <a:pt x="39233" y="944325"/>
                  </a:lnTo>
                  <a:lnTo>
                    <a:pt x="55861" y="987535"/>
                  </a:lnTo>
                  <a:lnTo>
                    <a:pt x="75168" y="1029335"/>
                  </a:lnTo>
                  <a:lnTo>
                    <a:pt x="97050" y="1069619"/>
                  </a:lnTo>
                  <a:lnTo>
                    <a:pt x="121400" y="1108283"/>
                  </a:lnTo>
                  <a:lnTo>
                    <a:pt x="148112" y="1145219"/>
                  </a:lnTo>
                  <a:lnTo>
                    <a:pt x="177081" y="1180323"/>
                  </a:lnTo>
                  <a:lnTo>
                    <a:pt x="208200" y="1213487"/>
                  </a:lnTo>
                  <a:lnTo>
                    <a:pt x="241364" y="1244607"/>
                  </a:lnTo>
                  <a:lnTo>
                    <a:pt x="276467" y="1273577"/>
                  </a:lnTo>
                  <a:lnTo>
                    <a:pt x="313403" y="1300290"/>
                  </a:lnTo>
                  <a:lnTo>
                    <a:pt x="352066" y="1324640"/>
                  </a:lnTo>
                  <a:lnTo>
                    <a:pt x="392350" y="1346523"/>
                  </a:lnTo>
                  <a:lnTo>
                    <a:pt x="434150" y="1365831"/>
                  </a:lnTo>
                  <a:lnTo>
                    <a:pt x="477359" y="1382459"/>
                  </a:lnTo>
                  <a:lnTo>
                    <a:pt x="521872" y="1396301"/>
                  </a:lnTo>
                  <a:lnTo>
                    <a:pt x="567583" y="1407252"/>
                  </a:lnTo>
                  <a:lnTo>
                    <a:pt x="614386" y="1415205"/>
                  </a:lnTo>
                  <a:lnTo>
                    <a:pt x="662174" y="1420054"/>
                  </a:lnTo>
                  <a:lnTo>
                    <a:pt x="710843" y="1421694"/>
                  </a:lnTo>
                  <a:lnTo>
                    <a:pt x="759512" y="1420054"/>
                  </a:lnTo>
                  <a:lnTo>
                    <a:pt x="807301" y="1415205"/>
                  </a:lnTo>
                  <a:lnTo>
                    <a:pt x="854104" y="1407252"/>
                  </a:lnTo>
                  <a:lnTo>
                    <a:pt x="899814" y="1396301"/>
                  </a:lnTo>
                  <a:lnTo>
                    <a:pt x="944327" y="1382459"/>
                  </a:lnTo>
                  <a:lnTo>
                    <a:pt x="987537" y="1365831"/>
                  </a:lnTo>
                  <a:lnTo>
                    <a:pt x="1029336" y="1346523"/>
                  </a:lnTo>
                  <a:lnTo>
                    <a:pt x="1069621" y="1324640"/>
                  </a:lnTo>
                  <a:lnTo>
                    <a:pt x="1108284" y="1300290"/>
                  </a:lnTo>
                  <a:lnTo>
                    <a:pt x="1145220" y="1273577"/>
                  </a:lnTo>
                  <a:lnTo>
                    <a:pt x="1180323" y="1244607"/>
                  </a:lnTo>
                  <a:lnTo>
                    <a:pt x="1213487" y="1213487"/>
                  </a:lnTo>
                  <a:lnTo>
                    <a:pt x="1244606" y="1180323"/>
                  </a:lnTo>
                  <a:lnTo>
                    <a:pt x="1273574" y="1145219"/>
                  </a:lnTo>
                  <a:lnTo>
                    <a:pt x="1300287" y="1108283"/>
                  </a:lnTo>
                  <a:lnTo>
                    <a:pt x="1324637" y="1069619"/>
                  </a:lnTo>
                  <a:lnTo>
                    <a:pt x="1346518" y="1029335"/>
                  </a:lnTo>
                  <a:lnTo>
                    <a:pt x="1365826" y="987535"/>
                  </a:lnTo>
                  <a:lnTo>
                    <a:pt x="1382453" y="944325"/>
                  </a:lnTo>
                  <a:lnTo>
                    <a:pt x="1396295" y="899813"/>
                  </a:lnTo>
                  <a:lnTo>
                    <a:pt x="1407245" y="854102"/>
                  </a:lnTo>
                  <a:lnTo>
                    <a:pt x="1415198" y="807300"/>
                  </a:lnTo>
                  <a:lnTo>
                    <a:pt x="1420047" y="759511"/>
                  </a:lnTo>
                  <a:lnTo>
                    <a:pt x="1421687" y="710843"/>
                  </a:lnTo>
                  <a:lnTo>
                    <a:pt x="1420047" y="662174"/>
                  </a:lnTo>
                  <a:lnTo>
                    <a:pt x="1415198" y="614386"/>
                  </a:lnTo>
                  <a:lnTo>
                    <a:pt x="1407245" y="567583"/>
                  </a:lnTo>
                  <a:lnTo>
                    <a:pt x="1396295" y="521872"/>
                  </a:lnTo>
                  <a:lnTo>
                    <a:pt x="1382453" y="477359"/>
                  </a:lnTo>
                  <a:lnTo>
                    <a:pt x="1365826" y="434150"/>
                  </a:lnTo>
                  <a:lnTo>
                    <a:pt x="1346518" y="392350"/>
                  </a:lnTo>
                  <a:lnTo>
                    <a:pt x="1324637" y="352066"/>
                  </a:lnTo>
                  <a:lnTo>
                    <a:pt x="1300287" y="313403"/>
                  </a:lnTo>
                  <a:lnTo>
                    <a:pt x="1273574" y="276467"/>
                  </a:lnTo>
                  <a:lnTo>
                    <a:pt x="1244606" y="241364"/>
                  </a:lnTo>
                  <a:lnTo>
                    <a:pt x="1213487" y="208200"/>
                  </a:lnTo>
                  <a:lnTo>
                    <a:pt x="1180323" y="177081"/>
                  </a:lnTo>
                  <a:lnTo>
                    <a:pt x="1145220" y="148112"/>
                  </a:lnTo>
                  <a:lnTo>
                    <a:pt x="1108284" y="121400"/>
                  </a:lnTo>
                  <a:lnTo>
                    <a:pt x="1069621" y="97050"/>
                  </a:lnTo>
                  <a:lnTo>
                    <a:pt x="1029336" y="75168"/>
                  </a:lnTo>
                  <a:lnTo>
                    <a:pt x="987537" y="55861"/>
                  </a:lnTo>
                  <a:lnTo>
                    <a:pt x="944327" y="39233"/>
                  </a:lnTo>
                  <a:lnTo>
                    <a:pt x="899814" y="25391"/>
                  </a:lnTo>
                  <a:lnTo>
                    <a:pt x="854104" y="14441"/>
                  </a:lnTo>
                  <a:lnTo>
                    <a:pt x="807301" y="6489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66742" y="1345703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9"/>
                  </a:lnTo>
                  <a:lnTo>
                    <a:pt x="854104" y="14441"/>
                  </a:lnTo>
                  <a:lnTo>
                    <a:pt x="899814" y="25391"/>
                  </a:lnTo>
                  <a:lnTo>
                    <a:pt x="944327" y="39233"/>
                  </a:lnTo>
                  <a:lnTo>
                    <a:pt x="987537" y="55861"/>
                  </a:lnTo>
                  <a:lnTo>
                    <a:pt x="1029336" y="75168"/>
                  </a:lnTo>
                  <a:lnTo>
                    <a:pt x="1069621" y="97050"/>
                  </a:lnTo>
                  <a:lnTo>
                    <a:pt x="1108284" y="121400"/>
                  </a:lnTo>
                  <a:lnTo>
                    <a:pt x="1145220" y="148112"/>
                  </a:lnTo>
                  <a:lnTo>
                    <a:pt x="1180323" y="177081"/>
                  </a:lnTo>
                  <a:lnTo>
                    <a:pt x="1213487" y="208200"/>
                  </a:lnTo>
                  <a:lnTo>
                    <a:pt x="1244606" y="241364"/>
                  </a:lnTo>
                  <a:lnTo>
                    <a:pt x="1273574" y="276467"/>
                  </a:lnTo>
                  <a:lnTo>
                    <a:pt x="1300287" y="313403"/>
                  </a:lnTo>
                  <a:lnTo>
                    <a:pt x="1324637" y="352066"/>
                  </a:lnTo>
                  <a:lnTo>
                    <a:pt x="1346518" y="392350"/>
                  </a:lnTo>
                  <a:lnTo>
                    <a:pt x="1365826" y="434150"/>
                  </a:lnTo>
                  <a:lnTo>
                    <a:pt x="1382453" y="477359"/>
                  </a:lnTo>
                  <a:lnTo>
                    <a:pt x="1396295" y="521872"/>
                  </a:lnTo>
                  <a:lnTo>
                    <a:pt x="1407245" y="567583"/>
                  </a:lnTo>
                  <a:lnTo>
                    <a:pt x="1415198" y="614386"/>
                  </a:lnTo>
                  <a:lnTo>
                    <a:pt x="1420047" y="662174"/>
                  </a:lnTo>
                  <a:lnTo>
                    <a:pt x="1421687" y="710843"/>
                  </a:lnTo>
                  <a:lnTo>
                    <a:pt x="1420047" y="759511"/>
                  </a:lnTo>
                  <a:lnTo>
                    <a:pt x="1415198" y="807300"/>
                  </a:lnTo>
                  <a:lnTo>
                    <a:pt x="1407245" y="854102"/>
                  </a:lnTo>
                  <a:lnTo>
                    <a:pt x="1396295" y="899813"/>
                  </a:lnTo>
                  <a:lnTo>
                    <a:pt x="1382453" y="944325"/>
                  </a:lnTo>
                  <a:lnTo>
                    <a:pt x="1365826" y="987535"/>
                  </a:lnTo>
                  <a:lnTo>
                    <a:pt x="1346518" y="1029335"/>
                  </a:lnTo>
                  <a:lnTo>
                    <a:pt x="1324637" y="1069619"/>
                  </a:lnTo>
                  <a:lnTo>
                    <a:pt x="1300287" y="1108283"/>
                  </a:lnTo>
                  <a:lnTo>
                    <a:pt x="1273574" y="1145219"/>
                  </a:lnTo>
                  <a:lnTo>
                    <a:pt x="1244606" y="1180323"/>
                  </a:lnTo>
                  <a:lnTo>
                    <a:pt x="1213487" y="1213487"/>
                  </a:lnTo>
                  <a:lnTo>
                    <a:pt x="1180323" y="1244607"/>
                  </a:lnTo>
                  <a:lnTo>
                    <a:pt x="1145220" y="1273577"/>
                  </a:lnTo>
                  <a:lnTo>
                    <a:pt x="1108284" y="1300290"/>
                  </a:lnTo>
                  <a:lnTo>
                    <a:pt x="1069621" y="1324640"/>
                  </a:lnTo>
                  <a:lnTo>
                    <a:pt x="1029336" y="1346523"/>
                  </a:lnTo>
                  <a:lnTo>
                    <a:pt x="987537" y="1365831"/>
                  </a:lnTo>
                  <a:lnTo>
                    <a:pt x="944327" y="1382459"/>
                  </a:lnTo>
                  <a:lnTo>
                    <a:pt x="899814" y="1396301"/>
                  </a:lnTo>
                  <a:lnTo>
                    <a:pt x="854104" y="1407252"/>
                  </a:lnTo>
                  <a:lnTo>
                    <a:pt x="807301" y="1415205"/>
                  </a:lnTo>
                  <a:lnTo>
                    <a:pt x="759512" y="1420054"/>
                  </a:lnTo>
                  <a:lnTo>
                    <a:pt x="710843" y="1421694"/>
                  </a:lnTo>
                  <a:lnTo>
                    <a:pt x="662174" y="1420054"/>
                  </a:lnTo>
                  <a:lnTo>
                    <a:pt x="614386" y="1415205"/>
                  </a:lnTo>
                  <a:lnTo>
                    <a:pt x="567583" y="1407252"/>
                  </a:lnTo>
                  <a:lnTo>
                    <a:pt x="521872" y="1396301"/>
                  </a:lnTo>
                  <a:lnTo>
                    <a:pt x="477359" y="1382459"/>
                  </a:lnTo>
                  <a:lnTo>
                    <a:pt x="434150" y="1365831"/>
                  </a:lnTo>
                  <a:lnTo>
                    <a:pt x="392350" y="1346523"/>
                  </a:lnTo>
                  <a:lnTo>
                    <a:pt x="352066" y="1324640"/>
                  </a:lnTo>
                  <a:lnTo>
                    <a:pt x="313403" y="1300290"/>
                  </a:lnTo>
                  <a:lnTo>
                    <a:pt x="276467" y="1273577"/>
                  </a:lnTo>
                  <a:lnTo>
                    <a:pt x="241364" y="1244607"/>
                  </a:lnTo>
                  <a:lnTo>
                    <a:pt x="208200" y="1213487"/>
                  </a:lnTo>
                  <a:lnTo>
                    <a:pt x="177081" y="1180323"/>
                  </a:lnTo>
                  <a:lnTo>
                    <a:pt x="148112" y="1145219"/>
                  </a:lnTo>
                  <a:lnTo>
                    <a:pt x="121400" y="1108283"/>
                  </a:lnTo>
                  <a:lnTo>
                    <a:pt x="97050" y="1069619"/>
                  </a:lnTo>
                  <a:lnTo>
                    <a:pt x="75168" y="1029335"/>
                  </a:lnTo>
                  <a:lnTo>
                    <a:pt x="55861" y="987535"/>
                  </a:lnTo>
                  <a:lnTo>
                    <a:pt x="39233" y="944325"/>
                  </a:lnTo>
                  <a:lnTo>
                    <a:pt x="25391" y="899813"/>
                  </a:lnTo>
                  <a:lnTo>
                    <a:pt x="14441" y="854102"/>
                  </a:lnTo>
                  <a:lnTo>
                    <a:pt x="6489" y="807300"/>
                  </a:lnTo>
                  <a:lnTo>
                    <a:pt x="1639" y="759511"/>
                  </a:lnTo>
                  <a:lnTo>
                    <a:pt x="0" y="710843"/>
                  </a:lnTo>
                  <a:lnTo>
                    <a:pt x="1639" y="662174"/>
                  </a:lnTo>
                  <a:lnTo>
                    <a:pt x="6489" y="614386"/>
                  </a:lnTo>
                  <a:lnTo>
                    <a:pt x="14441" y="567583"/>
                  </a:lnTo>
                  <a:lnTo>
                    <a:pt x="25391" y="521872"/>
                  </a:lnTo>
                  <a:lnTo>
                    <a:pt x="39233" y="477359"/>
                  </a:lnTo>
                  <a:lnTo>
                    <a:pt x="55861" y="434150"/>
                  </a:lnTo>
                  <a:lnTo>
                    <a:pt x="75168" y="392350"/>
                  </a:lnTo>
                  <a:lnTo>
                    <a:pt x="97050" y="352066"/>
                  </a:lnTo>
                  <a:lnTo>
                    <a:pt x="121400" y="313403"/>
                  </a:lnTo>
                  <a:lnTo>
                    <a:pt x="148112" y="276467"/>
                  </a:lnTo>
                  <a:lnTo>
                    <a:pt x="177081" y="241364"/>
                  </a:lnTo>
                  <a:lnTo>
                    <a:pt x="208200" y="208200"/>
                  </a:lnTo>
                  <a:lnTo>
                    <a:pt x="241364" y="177081"/>
                  </a:lnTo>
                  <a:lnTo>
                    <a:pt x="276467" y="148112"/>
                  </a:lnTo>
                  <a:lnTo>
                    <a:pt x="313403" y="121400"/>
                  </a:lnTo>
                  <a:lnTo>
                    <a:pt x="352066" y="97050"/>
                  </a:lnTo>
                  <a:lnTo>
                    <a:pt x="392350" y="75168"/>
                  </a:lnTo>
                  <a:lnTo>
                    <a:pt x="434150" y="55861"/>
                  </a:lnTo>
                  <a:lnTo>
                    <a:pt x="477359" y="39233"/>
                  </a:lnTo>
                  <a:lnTo>
                    <a:pt x="521872" y="25391"/>
                  </a:lnTo>
                  <a:lnTo>
                    <a:pt x="567583" y="14441"/>
                  </a:lnTo>
                  <a:lnTo>
                    <a:pt x="614386" y="6489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8944" y="13830180"/>
              <a:ext cx="1026794" cy="724535"/>
            </a:xfrm>
            <a:custGeom>
              <a:avLst/>
              <a:gdLst/>
              <a:ahLst/>
              <a:cxnLst/>
              <a:rect l="l" t="t" r="r" b="b"/>
              <a:pathLst>
                <a:path w="1026795" h="724534">
                  <a:moveTo>
                    <a:pt x="391781" y="0"/>
                  </a:moveTo>
                  <a:lnTo>
                    <a:pt x="0" y="84310"/>
                  </a:lnTo>
                  <a:lnTo>
                    <a:pt x="173573" y="233091"/>
                  </a:lnTo>
                  <a:lnTo>
                    <a:pt x="29758" y="406664"/>
                  </a:lnTo>
                  <a:lnTo>
                    <a:pt x="188456" y="466175"/>
                  </a:lnTo>
                  <a:lnTo>
                    <a:pt x="188456" y="644714"/>
                  </a:lnTo>
                  <a:lnTo>
                    <a:pt x="471133" y="724059"/>
                  </a:lnTo>
                  <a:lnTo>
                    <a:pt x="852998" y="639748"/>
                  </a:lnTo>
                  <a:lnTo>
                    <a:pt x="843081" y="431464"/>
                  </a:lnTo>
                  <a:lnTo>
                    <a:pt x="1026571" y="376912"/>
                  </a:lnTo>
                  <a:lnTo>
                    <a:pt x="857956" y="243008"/>
                  </a:lnTo>
                  <a:lnTo>
                    <a:pt x="991861" y="128945"/>
                  </a:lnTo>
                  <a:lnTo>
                    <a:pt x="719101" y="39676"/>
                  </a:lnTo>
                  <a:lnTo>
                    <a:pt x="595113" y="138863"/>
                  </a:lnTo>
                  <a:lnTo>
                    <a:pt x="391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8944" y="13830180"/>
              <a:ext cx="1026794" cy="724535"/>
            </a:xfrm>
            <a:custGeom>
              <a:avLst/>
              <a:gdLst/>
              <a:ahLst/>
              <a:cxnLst/>
              <a:rect l="l" t="t" r="r" b="b"/>
              <a:pathLst>
                <a:path w="1026795" h="724534">
                  <a:moveTo>
                    <a:pt x="0" y="84310"/>
                  </a:moveTo>
                  <a:lnTo>
                    <a:pt x="173573" y="233091"/>
                  </a:lnTo>
                  <a:lnTo>
                    <a:pt x="29758" y="406664"/>
                  </a:lnTo>
                  <a:lnTo>
                    <a:pt x="188456" y="466175"/>
                  </a:lnTo>
                  <a:lnTo>
                    <a:pt x="188456" y="644714"/>
                  </a:lnTo>
                  <a:lnTo>
                    <a:pt x="471133" y="724059"/>
                  </a:lnTo>
                  <a:lnTo>
                    <a:pt x="852998" y="639748"/>
                  </a:lnTo>
                  <a:lnTo>
                    <a:pt x="843081" y="431464"/>
                  </a:lnTo>
                  <a:lnTo>
                    <a:pt x="1026571" y="376912"/>
                  </a:lnTo>
                  <a:lnTo>
                    <a:pt x="857956" y="243008"/>
                  </a:lnTo>
                  <a:lnTo>
                    <a:pt x="991861" y="128945"/>
                  </a:lnTo>
                  <a:lnTo>
                    <a:pt x="719101" y="39676"/>
                  </a:lnTo>
                  <a:lnTo>
                    <a:pt x="595113" y="138863"/>
                  </a:lnTo>
                  <a:lnTo>
                    <a:pt x="391781" y="0"/>
                  </a:lnTo>
                  <a:lnTo>
                    <a:pt x="0" y="8431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62214" y="13811144"/>
              <a:ext cx="1075690" cy="769620"/>
            </a:xfrm>
            <a:custGeom>
              <a:avLst/>
              <a:gdLst/>
              <a:ahLst/>
              <a:cxnLst/>
              <a:rect l="l" t="t" r="r" b="b"/>
              <a:pathLst>
                <a:path w="1075689" h="769619">
                  <a:moveTo>
                    <a:pt x="421100" y="0"/>
                  </a:moveTo>
                  <a:lnTo>
                    <a:pt x="401922" y="2539"/>
                  </a:lnTo>
                  <a:lnTo>
                    <a:pt x="366293" y="10159"/>
                  </a:lnTo>
                  <a:lnTo>
                    <a:pt x="328159" y="17779"/>
                  </a:lnTo>
                  <a:lnTo>
                    <a:pt x="243242" y="33019"/>
                  </a:lnTo>
                  <a:lnTo>
                    <a:pt x="203069" y="41909"/>
                  </a:lnTo>
                  <a:lnTo>
                    <a:pt x="40364" y="73659"/>
                  </a:lnTo>
                  <a:lnTo>
                    <a:pt x="26312" y="76199"/>
                  </a:lnTo>
                  <a:lnTo>
                    <a:pt x="13297" y="78739"/>
                  </a:lnTo>
                  <a:lnTo>
                    <a:pt x="3725" y="86359"/>
                  </a:lnTo>
                  <a:lnTo>
                    <a:pt x="0" y="97789"/>
                  </a:lnTo>
                  <a:lnTo>
                    <a:pt x="3507" y="110489"/>
                  </a:lnTo>
                  <a:lnTo>
                    <a:pt x="12748" y="120649"/>
                  </a:lnTo>
                  <a:lnTo>
                    <a:pt x="25800" y="132079"/>
                  </a:lnTo>
                  <a:lnTo>
                    <a:pt x="40740" y="143509"/>
                  </a:lnTo>
                  <a:lnTo>
                    <a:pt x="46607" y="147319"/>
                  </a:lnTo>
                  <a:lnTo>
                    <a:pt x="57578" y="157479"/>
                  </a:lnTo>
                  <a:lnTo>
                    <a:pt x="63305" y="162559"/>
                  </a:lnTo>
                  <a:lnTo>
                    <a:pt x="166287" y="246379"/>
                  </a:lnTo>
                  <a:lnTo>
                    <a:pt x="172197" y="252729"/>
                  </a:lnTo>
                  <a:lnTo>
                    <a:pt x="170366" y="253999"/>
                  </a:lnTo>
                  <a:lnTo>
                    <a:pt x="178496" y="255269"/>
                  </a:lnTo>
                  <a:lnTo>
                    <a:pt x="173336" y="265429"/>
                  </a:lnTo>
                  <a:lnTo>
                    <a:pt x="152640" y="289559"/>
                  </a:lnTo>
                  <a:lnTo>
                    <a:pt x="144339" y="298449"/>
                  </a:lnTo>
                  <a:lnTo>
                    <a:pt x="50444" y="401319"/>
                  </a:lnTo>
                  <a:lnTo>
                    <a:pt x="43583" y="407669"/>
                  </a:lnTo>
                  <a:lnTo>
                    <a:pt x="38684" y="412749"/>
                  </a:lnTo>
                  <a:lnTo>
                    <a:pt x="35746" y="419099"/>
                  </a:lnTo>
                  <a:lnTo>
                    <a:pt x="34767" y="429259"/>
                  </a:lnTo>
                  <a:lnTo>
                    <a:pt x="37748" y="439419"/>
                  </a:lnTo>
                  <a:lnTo>
                    <a:pt x="45282" y="445769"/>
                  </a:lnTo>
                  <a:lnTo>
                    <a:pt x="55255" y="450849"/>
                  </a:lnTo>
                  <a:lnTo>
                    <a:pt x="190080" y="501649"/>
                  </a:lnTo>
                  <a:lnTo>
                    <a:pt x="190145" y="645159"/>
                  </a:lnTo>
                  <a:lnTo>
                    <a:pt x="218186" y="684529"/>
                  </a:lnTo>
                  <a:lnTo>
                    <a:pt x="356347" y="728979"/>
                  </a:lnTo>
                  <a:lnTo>
                    <a:pt x="408733" y="746759"/>
                  </a:lnTo>
                  <a:lnTo>
                    <a:pt x="459663" y="763269"/>
                  </a:lnTo>
                  <a:lnTo>
                    <a:pt x="486811" y="769619"/>
                  </a:lnTo>
                  <a:lnTo>
                    <a:pt x="509873" y="765809"/>
                  </a:lnTo>
                  <a:lnTo>
                    <a:pt x="698015" y="722629"/>
                  </a:lnTo>
                  <a:lnTo>
                    <a:pt x="703250" y="721359"/>
                  </a:lnTo>
                  <a:lnTo>
                    <a:pt x="509994" y="721359"/>
                  </a:lnTo>
                  <a:lnTo>
                    <a:pt x="509994" y="718819"/>
                  </a:lnTo>
                  <a:lnTo>
                    <a:pt x="465948" y="718819"/>
                  </a:lnTo>
                  <a:lnTo>
                    <a:pt x="437672" y="711199"/>
                  </a:lnTo>
                  <a:lnTo>
                    <a:pt x="381919" y="693419"/>
                  </a:lnTo>
                  <a:lnTo>
                    <a:pt x="260788" y="652779"/>
                  </a:lnTo>
                  <a:lnTo>
                    <a:pt x="231814" y="645159"/>
                  </a:lnTo>
                  <a:lnTo>
                    <a:pt x="231814" y="519429"/>
                  </a:lnTo>
                  <a:lnTo>
                    <a:pt x="358713" y="519429"/>
                  </a:lnTo>
                  <a:lnTo>
                    <a:pt x="359937" y="518159"/>
                  </a:lnTo>
                  <a:lnTo>
                    <a:pt x="364504" y="513079"/>
                  </a:lnTo>
                  <a:lnTo>
                    <a:pt x="368342" y="507999"/>
                  </a:lnTo>
                  <a:lnTo>
                    <a:pt x="372312" y="504189"/>
                  </a:lnTo>
                  <a:lnTo>
                    <a:pt x="312947" y="504189"/>
                  </a:lnTo>
                  <a:lnTo>
                    <a:pt x="287177" y="495299"/>
                  </a:lnTo>
                  <a:lnTo>
                    <a:pt x="234638" y="474979"/>
                  </a:lnTo>
                  <a:lnTo>
                    <a:pt x="172961" y="449579"/>
                  </a:lnTo>
                  <a:lnTo>
                    <a:pt x="119777" y="429259"/>
                  </a:lnTo>
                  <a:lnTo>
                    <a:pt x="92717" y="420369"/>
                  </a:lnTo>
                  <a:lnTo>
                    <a:pt x="108731" y="400049"/>
                  </a:lnTo>
                  <a:lnTo>
                    <a:pt x="142581" y="361949"/>
                  </a:lnTo>
                  <a:lnTo>
                    <a:pt x="178600" y="322579"/>
                  </a:lnTo>
                  <a:lnTo>
                    <a:pt x="201119" y="299719"/>
                  </a:lnTo>
                  <a:lnTo>
                    <a:pt x="208482" y="290829"/>
                  </a:lnTo>
                  <a:lnTo>
                    <a:pt x="208447" y="287019"/>
                  </a:lnTo>
                  <a:lnTo>
                    <a:pt x="217903" y="280669"/>
                  </a:lnTo>
                  <a:lnTo>
                    <a:pt x="936418" y="280669"/>
                  </a:lnTo>
                  <a:lnTo>
                    <a:pt x="928443" y="274319"/>
                  </a:lnTo>
                  <a:lnTo>
                    <a:pt x="916500" y="264159"/>
                  </a:lnTo>
                  <a:lnTo>
                    <a:pt x="908720" y="255269"/>
                  </a:lnTo>
                  <a:lnTo>
                    <a:pt x="920281" y="250189"/>
                  </a:lnTo>
                  <a:lnTo>
                    <a:pt x="935634" y="240029"/>
                  </a:lnTo>
                  <a:lnTo>
                    <a:pt x="946393" y="232409"/>
                  </a:lnTo>
                  <a:lnTo>
                    <a:pt x="215590" y="232409"/>
                  </a:lnTo>
                  <a:lnTo>
                    <a:pt x="143126" y="172719"/>
                  </a:lnTo>
                  <a:lnTo>
                    <a:pt x="88666" y="126999"/>
                  </a:lnTo>
                  <a:lnTo>
                    <a:pt x="80918" y="120649"/>
                  </a:lnTo>
                  <a:lnTo>
                    <a:pt x="77972" y="119379"/>
                  </a:lnTo>
                  <a:lnTo>
                    <a:pt x="76170" y="118109"/>
                  </a:lnTo>
                  <a:lnTo>
                    <a:pt x="71854" y="109219"/>
                  </a:lnTo>
                  <a:lnTo>
                    <a:pt x="104954" y="104139"/>
                  </a:lnTo>
                  <a:lnTo>
                    <a:pt x="170504" y="92709"/>
                  </a:lnTo>
                  <a:lnTo>
                    <a:pt x="311987" y="64769"/>
                  </a:lnTo>
                  <a:lnTo>
                    <a:pt x="344436" y="57149"/>
                  </a:lnTo>
                  <a:lnTo>
                    <a:pt x="412573" y="44449"/>
                  </a:lnTo>
                  <a:lnTo>
                    <a:pt x="481166" y="44449"/>
                  </a:lnTo>
                  <a:lnTo>
                    <a:pt x="446390" y="15239"/>
                  </a:lnTo>
                  <a:lnTo>
                    <a:pt x="432899" y="5079"/>
                  </a:lnTo>
                  <a:lnTo>
                    <a:pt x="421100" y="0"/>
                  </a:lnTo>
                  <a:close/>
                </a:path>
                <a:path w="1075689" h="769619">
                  <a:moveTo>
                    <a:pt x="892478" y="471169"/>
                  </a:moveTo>
                  <a:lnTo>
                    <a:pt x="850763" y="471169"/>
                  </a:lnTo>
                  <a:lnTo>
                    <a:pt x="848898" y="507999"/>
                  </a:lnTo>
                  <a:lnTo>
                    <a:pt x="848692" y="515619"/>
                  </a:lnTo>
                  <a:lnTo>
                    <a:pt x="850763" y="518159"/>
                  </a:lnTo>
                  <a:lnTo>
                    <a:pt x="850763" y="591819"/>
                  </a:lnTo>
                  <a:lnTo>
                    <a:pt x="849075" y="595629"/>
                  </a:lnTo>
                  <a:lnTo>
                    <a:pt x="848898" y="600709"/>
                  </a:lnTo>
                  <a:lnTo>
                    <a:pt x="850763" y="642619"/>
                  </a:lnTo>
                  <a:lnTo>
                    <a:pt x="553245" y="711199"/>
                  </a:lnTo>
                  <a:lnTo>
                    <a:pt x="543151" y="713739"/>
                  </a:lnTo>
                  <a:lnTo>
                    <a:pt x="531343" y="717549"/>
                  </a:lnTo>
                  <a:lnTo>
                    <a:pt x="519673" y="720089"/>
                  </a:lnTo>
                  <a:lnTo>
                    <a:pt x="509994" y="721359"/>
                  </a:lnTo>
                  <a:lnTo>
                    <a:pt x="703250" y="721359"/>
                  </a:lnTo>
                  <a:lnTo>
                    <a:pt x="766072" y="706119"/>
                  </a:lnTo>
                  <a:lnTo>
                    <a:pt x="848444" y="687069"/>
                  </a:lnTo>
                  <a:lnTo>
                    <a:pt x="871908" y="681989"/>
                  </a:lnTo>
                  <a:lnTo>
                    <a:pt x="885253" y="675639"/>
                  </a:lnTo>
                  <a:lnTo>
                    <a:pt x="891207" y="664209"/>
                  </a:lnTo>
                  <a:lnTo>
                    <a:pt x="892497" y="640079"/>
                  </a:lnTo>
                  <a:lnTo>
                    <a:pt x="892478" y="471169"/>
                  </a:lnTo>
                  <a:close/>
                </a:path>
                <a:path w="1075689" h="769619">
                  <a:moveTo>
                    <a:pt x="509994" y="401319"/>
                  </a:moveTo>
                  <a:lnTo>
                    <a:pt x="465948" y="401319"/>
                  </a:lnTo>
                  <a:lnTo>
                    <a:pt x="465948" y="718819"/>
                  </a:lnTo>
                  <a:lnTo>
                    <a:pt x="509994" y="718819"/>
                  </a:lnTo>
                  <a:lnTo>
                    <a:pt x="509994" y="401319"/>
                  </a:lnTo>
                  <a:close/>
                </a:path>
                <a:path w="1075689" h="769619">
                  <a:moveTo>
                    <a:pt x="358713" y="519429"/>
                  </a:moveTo>
                  <a:lnTo>
                    <a:pt x="231814" y="519429"/>
                  </a:lnTo>
                  <a:lnTo>
                    <a:pt x="254073" y="527049"/>
                  </a:lnTo>
                  <a:lnTo>
                    <a:pt x="264900" y="532129"/>
                  </a:lnTo>
                  <a:lnTo>
                    <a:pt x="275555" y="535939"/>
                  </a:lnTo>
                  <a:lnTo>
                    <a:pt x="307050" y="548639"/>
                  </a:lnTo>
                  <a:lnTo>
                    <a:pt x="323239" y="552449"/>
                  </a:lnTo>
                  <a:lnTo>
                    <a:pt x="336681" y="542289"/>
                  </a:lnTo>
                  <a:lnTo>
                    <a:pt x="358713" y="519429"/>
                  </a:lnTo>
                  <a:close/>
                </a:path>
                <a:path w="1075689" h="769619">
                  <a:moveTo>
                    <a:pt x="579902" y="392429"/>
                  </a:moveTo>
                  <a:lnTo>
                    <a:pt x="509994" y="392429"/>
                  </a:lnTo>
                  <a:lnTo>
                    <a:pt x="539853" y="414019"/>
                  </a:lnTo>
                  <a:lnTo>
                    <a:pt x="582001" y="448309"/>
                  </a:lnTo>
                  <a:lnTo>
                    <a:pt x="625289" y="482599"/>
                  </a:lnTo>
                  <a:lnTo>
                    <a:pt x="658568" y="507999"/>
                  </a:lnTo>
                  <a:lnTo>
                    <a:pt x="664008" y="511809"/>
                  </a:lnTo>
                  <a:lnTo>
                    <a:pt x="669012" y="513079"/>
                  </a:lnTo>
                  <a:lnTo>
                    <a:pt x="678127" y="510539"/>
                  </a:lnTo>
                  <a:lnTo>
                    <a:pt x="695896" y="506729"/>
                  </a:lnTo>
                  <a:lnTo>
                    <a:pt x="727357" y="499109"/>
                  </a:lnTo>
                  <a:lnTo>
                    <a:pt x="776464" y="486409"/>
                  </a:lnTo>
                  <a:lnTo>
                    <a:pt x="824004" y="476249"/>
                  </a:lnTo>
                  <a:lnTo>
                    <a:pt x="850763" y="471169"/>
                  </a:lnTo>
                  <a:lnTo>
                    <a:pt x="892478" y="471169"/>
                  </a:lnTo>
                  <a:lnTo>
                    <a:pt x="892483" y="466089"/>
                  </a:lnTo>
                  <a:lnTo>
                    <a:pt x="675423" y="466089"/>
                  </a:lnTo>
                  <a:lnTo>
                    <a:pt x="579902" y="392429"/>
                  </a:lnTo>
                  <a:close/>
                </a:path>
                <a:path w="1075689" h="769619">
                  <a:moveTo>
                    <a:pt x="867576" y="280669"/>
                  </a:moveTo>
                  <a:lnTo>
                    <a:pt x="217903" y="280669"/>
                  </a:lnTo>
                  <a:lnTo>
                    <a:pt x="257981" y="293369"/>
                  </a:lnTo>
                  <a:lnTo>
                    <a:pt x="313725" y="312419"/>
                  </a:lnTo>
                  <a:lnTo>
                    <a:pt x="371398" y="331469"/>
                  </a:lnTo>
                  <a:lnTo>
                    <a:pt x="417262" y="345439"/>
                  </a:lnTo>
                  <a:lnTo>
                    <a:pt x="424987" y="347979"/>
                  </a:lnTo>
                  <a:lnTo>
                    <a:pt x="439749" y="353059"/>
                  </a:lnTo>
                  <a:lnTo>
                    <a:pt x="447397" y="355599"/>
                  </a:lnTo>
                  <a:lnTo>
                    <a:pt x="444086" y="360679"/>
                  </a:lnTo>
                  <a:lnTo>
                    <a:pt x="437694" y="369569"/>
                  </a:lnTo>
                  <a:lnTo>
                    <a:pt x="430499" y="377189"/>
                  </a:lnTo>
                  <a:lnTo>
                    <a:pt x="421455" y="387349"/>
                  </a:lnTo>
                  <a:lnTo>
                    <a:pt x="418915" y="389889"/>
                  </a:lnTo>
                  <a:lnTo>
                    <a:pt x="415503" y="392429"/>
                  </a:lnTo>
                  <a:lnTo>
                    <a:pt x="395093" y="415289"/>
                  </a:lnTo>
                  <a:lnTo>
                    <a:pt x="361432" y="453389"/>
                  </a:lnTo>
                  <a:lnTo>
                    <a:pt x="329167" y="487679"/>
                  </a:lnTo>
                  <a:lnTo>
                    <a:pt x="312947" y="504189"/>
                  </a:lnTo>
                  <a:lnTo>
                    <a:pt x="372312" y="504189"/>
                  </a:lnTo>
                  <a:lnTo>
                    <a:pt x="377274" y="497839"/>
                  </a:lnTo>
                  <a:lnTo>
                    <a:pt x="394633" y="478789"/>
                  </a:lnTo>
                  <a:lnTo>
                    <a:pt x="399388" y="473709"/>
                  </a:lnTo>
                  <a:lnTo>
                    <a:pt x="404027" y="469899"/>
                  </a:lnTo>
                  <a:lnTo>
                    <a:pt x="408551" y="464819"/>
                  </a:lnTo>
                  <a:lnTo>
                    <a:pt x="412964" y="459739"/>
                  </a:lnTo>
                  <a:lnTo>
                    <a:pt x="465948" y="401319"/>
                  </a:lnTo>
                  <a:lnTo>
                    <a:pt x="509994" y="401319"/>
                  </a:lnTo>
                  <a:lnTo>
                    <a:pt x="509994" y="392429"/>
                  </a:lnTo>
                  <a:lnTo>
                    <a:pt x="579902" y="392429"/>
                  </a:lnTo>
                  <a:lnTo>
                    <a:pt x="542023" y="363219"/>
                  </a:lnTo>
                  <a:lnTo>
                    <a:pt x="538875" y="359409"/>
                  </a:lnTo>
                  <a:lnTo>
                    <a:pt x="538572" y="358139"/>
                  </a:lnTo>
                  <a:lnTo>
                    <a:pt x="538938" y="358139"/>
                  </a:lnTo>
                  <a:lnTo>
                    <a:pt x="537802" y="355599"/>
                  </a:lnTo>
                  <a:lnTo>
                    <a:pt x="545561" y="354329"/>
                  </a:lnTo>
                  <a:lnTo>
                    <a:pt x="554694" y="353059"/>
                  </a:lnTo>
                  <a:lnTo>
                    <a:pt x="563617" y="350519"/>
                  </a:lnTo>
                  <a:lnTo>
                    <a:pt x="570746" y="349249"/>
                  </a:lnTo>
                  <a:lnTo>
                    <a:pt x="579322" y="346709"/>
                  </a:lnTo>
                  <a:lnTo>
                    <a:pt x="587621" y="345439"/>
                  </a:lnTo>
                  <a:lnTo>
                    <a:pt x="595943" y="342899"/>
                  </a:lnTo>
                  <a:lnTo>
                    <a:pt x="604591" y="340359"/>
                  </a:lnTo>
                  <a:lnTo>
                    <a:pt x="620626" y="336549"/>
                  </a:lnTo>
                  <a:lnTo>
                    <a:pt x="654332" y="328929"/>
                  </a:lnTo>
                  <a:lnTo>
                    <a:pt x="701737" y="317499"/>
                  </a:lnTo>
                  <a:lnTo>
                    <a:pt x="834438" y="287019"/>
                  </a:lnTo>
                  <a:lnTo>
                    <a:pt x="867576" y="280669"/>
                  </a:lnTo>
                  <a:close/>
                </a:path>
                <a:path w="1075689" h="769619">
                  <a:moveTo>
                    <a:pt x="936418" y="280669"/>
                  </a:moveTo>
                  <a:lnTo>
                    <a:pt x="867576" y="280669"/>
                  </a:lnTo>
                  <a:lnTo>
                    <a:pt x="983497" y="370839"/>
                  </a:lnTo>
                  <a:lnTo>
                    <a:pt x="989476" y="375919"/>
                  </a:lnTo>
                  <a:lnTo>
                    <a:pt x="995763" y="379729"/>
                  </a:lnTo>
                  <a:lnTo>
                    <a:pt x="1001562" y="384809"/>
                  </a:lnTo>
                  <a:lnTo>
                    <a:pt x="1006077" y="389889"/>
                  </a:lnTo>
                  <a:lnTo>
                    <a:pt x="675423" y="466089"/>
                  </a:lnTo>
                  <a:lnTo>
                    <a:pt x="892483" y="466089"/>
                  </a:lnTo>
                  <a:lnTo>
                    <a:pt x="892490" y="459739"/>
                  </a:lnTo>
                  <a:lnTo>
                    <a:pt x="1038978" y="425449"/>
                  </a:lnTo>
                  <a:lnTo>
                    <a:pt x="1052106" y="422909"/>
                  </a:lnTo>
                  <a:lnTo>
                    <a:pt x="1063881" y="419099"/>
                  </a:lnTo>
                  <a:lnTo>
                    <a:pt x="1072366" y="411479"/>
                  </a:lnTo>
                  <a:lnTo>
                    <a:pt x="1075626" y="398779"/>
                  </a:lnTo>
                  <a:lnTo>
                    <a:pt x="1071871" y="388619"/>
                  </a:lnTo>
                  <a:lnTo>
                    <a:pt x="1062521" y="378459"/>
                  </a:lnTo>
                  <a:lnTo>
                    <a:pt x="1050445" y="368299"/>
                  </a:lnTo>
                  <a:lnTo>
                    <a:pt x="1038510" y="359409"/>
                  </a:lnTo>
                  <a:lnTo>
                    <a:pt x="1033085" y="355599"/>
                  </a:lnTo>
                  <a:lnTo>
                    <a:pt x="1022411" y="346709"/>
                  </a:lnTo>
                  <a:lnTo>
                    <a:pt x="1016682" y="342899"/>
                  </a:lnTo>
                  <a:lnTo>
                    <a:pt x="951433" y="292099"/>
                  </a:lnTo>
                  <a:lnTo>
                    <a:pt x="941204" y="284479"/>
                  </a:lnTo>
                  <a:lnTo>
                    <a:pt x="936418" y="280669"/>
                  </a:lnTo>
                  <a:close/>
                </a:path>
                <a:path w="1075689" h="769619">
                  <a:moveTo>
                    <a:pt x="481166" y="44449"/>
                  </a:moveTo>
                  <a:lnTo>
                    <a:pt x="412573" y="44449"/>
                  </a:lnTo>
                  <a:lnTo>
                    <a:pt x="422088" y="49529"/>
                  </a:lnTo>
                  <a:lnTo>
                    <a:pt x="448919" y="72389"/>
                  </a:lnTo>
                  <a:lnTo>
                    <a:pt x="458003" y="80009"/>
                  </a:lnTo>
                  <a:lnTo>
                    <a:pt x="463591" y="85089"/>
                  </a:lnTo>
                  <a:lnTo>
                    <a:pt x="474078" y="93979"/>
                  </a:lnTo>
                  <a:lnTo>
                    <a:pt x="479554" y="97789"/>
                  </a:lnTo>
                  <a:lnTo>
                    <a:pt x="547081" y="156209"/>
                  </a:lnTo>
                  <a:lnTo>
                    <a:pt x="537282" y="157479"/>
                  </a:lnTo>
                  <a:lnTo>
                    <a:pt x="515003" y="162559"/>
                  </a:lnTo>
                  <a:lnTo>
                    <a:pt x="505156" y="165099"/>
                  </a:lnTo>
                  <a:lnTo>
                    <a:pt x="457745" y="175259"/>
                  </a:lnTo>
                  <a:lnTo>
                    <a:pt x="305105" y="213359"/>
                  </a:lnTo>
                  <a:lnTo>
                    <a:pt x="257501" y="223519"/>
                  </a:lnTo>
                  <a:lnTo>
                    <a:pt x="247815" y="226059"/>
                  </a:lnTo>
                  <a:lnTo>
                    <a:pt x="225272" y="231139"/>
                  </a:lnTo>
                  <a:lnTo>
                    <a:pt x="215590" y="232409"/>
                  </a:lnTo>
                  <a:lnTo>
                    <a:pt x="946393" y="232409"/>
                  </a:lnTo>
                  <a:lnTo>
                    <a:pt x="948186" y="231139"/>
                  </a:lnTo>
                  <a:lnTo>
                    <a:pt x="864379" y="231139"/>
                  </a:lnTo>
                  <a:lnTo>
                    <a:pt x="838606" y="223519"/>
                  </a:lnTo>
                  <a:lnTo>
                    <a:pt x="828453" y="219709"/>
                  </a:lnTo>
                  <a:lnTo>
                    <a:pt x="783058" y="204469"/>
                  </a:lnTo>
                  <a:lnTo>
                    <a:pt x="760627" y="198119"/>
                  </a:lnTo>
                  <a:lnTo>
                    <a:pt x="737445" y="190499"/>
                  </a:lnTo>
                  <a:lnTo>
                    <a:pt x="690965" y="173989"/>
                  </a:lnTo>
                  <a:lnTo>
                    <a:pt x="646757" y="160019"/>
                  </a:lnTo>
                  <a:lnTo>
                    <a:pt x="660543" y="149859"/>
                  </a:lnTo>
                  <a:lnTo>
                    <a:pt x="676279" y="139699"/>
                  </a:lnTo>
                  <a:lnTo>
                    <a:pt x="595759" y="139699"/>
                  </a:lnTo>
                  <a:lnTo>
                    <a:pt x="575310" y="121919"/>
                  </a:lnTo>
                  <a:lnTo>
                    <a:pt x="564951" y="113029"/>
                  </a:lnTo>
                  <a:lnTo>
                    <a:pt x="554366" y="104139"/>
                  </a:lnTo>
                  <a:lnTo>
                    <a:pt x="548786" y="100329"/>
                  </a:lnTo>
                  <a:lnTo>
                    <a:pt x="543422" y="96519"/>
                  </a:lnTo>
                  <a:lnTo>
                    <a:pt x="538082" y="91439"/>
                  </a:lnTo>
                  <a:lnTo>
                    <a:pt x="532574" y="87629"/>
                  </a:lnTo>
                  <a:lnTo>
                    <a:pt x="481166" y="44449"/>
                  </a:lnTo>
                  <a:close/>
                </a:path>
                <a:path w="1075689" h="769619">
                  <a:moveTo>
                    <a:pt x="919233" y="96519"/>
                  </a:moveTo>
                  <a:lnTo>
                    <a:pt x="743291" y="96519"/>
                  </a:lnTo>
                  <a:lnTo>
                    <a:pt x="751640" y="97789"/>
                  </a:lnTo>
                  <a:lnTo>
                    <a:pt x="762837" y="100329"/>
                  </a:lnTo>
                  <a:lnTo>
                    <a:pt x="774589" y="102869"/>
                  </a:lnTo>
                  <a:lnTo>
                    <a:pt x="786314" y="106679"/>
                  </a:lnTo>
                  <a:lnTo>
                    <a:pt x="797431" y="109219"/>
                  </a:lnTo>
                  <a:lnTo>
                    <a:pt x="934691" y="146049"/>
                  </a:lnTo>
                  <a:lnTo>
                    <a:pt x="946404" y="149859"/>
                  </a:lnTo>
                  <a:lnTo>
                    <a:pt x="969243" y="154939"/>
                  </a:lnTo>
                  <a:lnTo>
                    <a:pt x="980582" y="158749"/>
                  </a:lnTo>
                  <a:lnTo>
                    <a:pt x="873506" y="229869"/>
                  </a:lnTo>
                  <a:lnTo>
                    <a:pt x="864379" y="231139"/>
                  </a:lnTo>
                  <a:lnTo>
                    <a:pt x="948186" y="231139"/>
                  </a:lnTo>
                  <a:lnTo>
                    <a:pt x="951773" y="228599"/>
                  </a:lnTo>
                  <a:lnTo>
                    <a:pt x="965691" y="219709"/>
                  </a:lnTo>
                  <a:lnTo>
                    <a:pt x="1022769" y="181609"/>
                  </a:lnTo>
                  <a:lnTo>
                    <a:pt x="1035015" y="173989"/>
                  </a:lnTo>
                  <a:lnTo>
                    <a:pt x="1048399" y="162559"/>
                  </a:lnTo>
                  <a:lnTo>
                    <a:pt x="1054925" y="149859"/>
                  </a:lnTo>
                  <a:lnTo>
                    <a:pt x="1046597" y="133349"/>
                  </a:lnTo>
                  <a:lnTo>
                    <a:pt x="1018347" y="124459"/>
                  </a:lnTo>
                  <a:lnTo>
                    <a:pt x="957835" y="106679"/>
                  </a:lnTo>
                  <a:lnTo>
                    <a:pt x="919233" y="96519"/>
                  </a:lnTo>
                  <a:close/>
                </a:path>
                <a:path w="1075689" h="769619">
                  <a:moveTo>
                    <a:pt x="754300" y="53339"/>
                  </a:moveTo>
                  <a:lnTo>
                    <a:pt x="734784" y="54609"/>
                  </a:lnTo>
                  <a:lnTo>
                    <a:pt x="711788" y="67309"/>
                  </a:lnTo>
                  <a:lnTo>
                    <a:pt x="668968" y="95249"/>
                  </a:lnTo>
                  <a:lnTo>
                    <a:pt x="650874" y="105409"/>
                  </a:lnTo>
                  <a:lnTo>
                    <a:pt x="642306" y="111759"/>
                  </a:lnTo>
                  <a:lnTo>
                    <a:pt x="624073" y="123189"/>
                  </a:lnTo>
                  <a:lnTo>
                    <a:pt x="614791" y="128269"/>
                  </a:lnTo>
                  <a:lnTo>
                    <a:pt x="605385" y="134619"/>
                  </a:lnTo>
                  <a:lnTo>
                    <a:pt x="595759" y="139699"/>
                  </a:lnTo>
                  <a:lnTo>
                    <a:pt x="676279" y="139699"/>
                  </a:lnTo>
                  <a:lnTo>
                    <a:pt x="686114" y="133349"/>
                  </a:lnTo>
                  <a:lnTo>
                    <a:pt x="732536" y="105409"/>
                  </a:lnTo>
                  <a:lnTo>
                    <a:pt x="740255" y="100329"/>
                  </a:lnTo>
                  <a:lnTo>
                    <a:pt x="743291" y="96519"/>
                  </a:lnTo>
                  <a:lnTo>
                    <a:pt x="919233" y="96519"/>
                  </a:lnTo>
                  <a:lnTo>
                    <a:pt x="786677" y="62229"/>
                  </a:lnTo>
                  <a:lnTo>
                    <a:pt x="754300" y="5333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9764" y="1345703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9"/>
                  </a:lnTo>
                  <a:lnTo>
                    <a:pt x="567583" y="14441"/>
                  </a:lnTo>
                  <a:lnTo>
                    <a:pt x="521872" y="25391"/>
                  </a:lnTo>
                  <a:lnTo>
                    <a:pt x="477359" y="39233"/>
                  </a:lnTo>
                  <a:lnTo>
                    <a:pt x="434150" y="55861"/>
                  </a:lnTo>
                  <a:lnTo>
                    <a:pt x="392350" y="75168"/>
                  </a:lnTo>
                  <a:lnTo>
                    <a:pt x="352066" y="97050"/>
                  </a:lnTo>
                  <a:lnTo>
                    <a:pt x="313403" y="121400"/>
                  </a:lnTo>
                  <a:lnTo>
                    <a:pt x="276467" y="148112"/>
                  </a:lnTo>
                  <a:lnTo>
                    <a:pt x="241364" y="177081"/>
                  </a:lnTo>
                  <a:lnTo>
                    <a:pt x="208200" y="208200"/>
                  </a:lnTo>
                  <a:lnTo>
                    <a:pt x="177081" y="241364"/>
                  </a:lnTo>
                  <a:lnTo>
                    <a:pt x="148112" y="276467"/>
                  </a:lnTo>
                  <a:lnTo>
                    <a:pt x="121400" y="313403"/>
                  </a:lnTo>
                  <a:lnTo>
                    <a:pt x="97050" y="352066"/>
                  </a:lnTo>
                  <a:lnTo>
                    <a:pt x="75168" y="392350"/>
                  </a:lnTo>
                  <a:lnTo>
                    <a:pt x="55861" y="434150"/>
                  </a:lnTo>
                  <a:lnTo>
                    <a:pt x="39233" y="477359"/>
                  </a:lnTo>
                  <a:lnTo>
                    <a:pt x="25391" y="521872"/>
                  </a:lnTo>
                  <a:lnTo>
                    <a:pt x="14441" y="567583"/>
                  </a:lnTo>
                  <a:lnTo>
                    <a:pt x="6489" y="614386"/>
                  </a:lnTo>
                  <a:lnTo>
                    <a:pt x="1639" y="662174"/>
                  </a:lnTo>
                  <a:lnTo>
                    <a:pt x="0" y="710843"/>
                  </a:lnTo>
                  <a:lnTo>
                    <a:pt x="1639" y="759511"/>
                  </a:lnTo>
                  <a:lnTo>
                    <a:pt x="6489" y="807300"/>
                  </a:lnTo>
                  <a:lnTo>
                    <a:pt x="14441" y="854102"/>
                  </a:lnTo>
                  <a:lnTo>
                    <a:pt x="25391" y="899813"/>
                  </a:lnTo>
                  <a:lnTo>
                    <a:pt x="39233" y="944325"/>
                  </a:lnTo>
                  <a:lnTo>
                    <a:pt x="55861" y="987535"/>
                  </a:lnTo>
                  <a:lnTo>
                    <a:pt x="75168" y="1029335"/>
                  </a:lnTo>
                  <a:lnTo>
                    <a:pt x="97050" y="1069619"/>
                  </a:lnTo>
                  <a:lnTo>
                    <a:pt x="121400" y="1108283"/>
                  </a:lnTo>
                  <a:lnTo>
                    <a:pt x="148112" y="1145219"/>
                  </a:lnTo>
                  <a:lnTo>
                    <a:pt x="177081" y="1180323"/>
                  </a:lnTo>
                  <a:lnTo>
                    <a:pt x="208200" y="1213487"/>
                  </a:lnTo>
                  <a:lnTo>
                    <a:pt x="241364" y="1244607"/>
                  </a:lnTo>
                  <a:lnTo>
                    <a:pt x="276467" y="1273577"/>
                  </a:lnTo>
                  <a:lnTo>
                    <a:pt x="313403" y="1300290"/>
                  </a:lnTo>
                  <a:lnTo>
                    <a:pt x="352066" y="1324640"/>
                  </a:lnTo>
                  <a:lnTo>
                    <a:pt x="392350" y="1346523"/>
                  </a:lnTo>
                  <a:lnTo>
                    <a:pt x="434150" y="1365831"/>
                  </a:lnTo>
                  <a:lnTo>
                    <a:pt x="477359" y="1382459"/>
                  </a:lnTo>
                  <a:lnTo>
                    <a:pt x="521872" y="1396301"/>
                  </a:lnTo>
                  <a:lnTo>
                    <a:pt x="567583" y="1407252"/>
                  </a:lnTo>
                  <a:lnTo>
                    <a:pt x="614386" y="1415205"/>
                  </a:lnTo>
                  <a:lnTo>
                    <a:pt x="662174" y="1420054"/>
                  </a:lnTo>
                  <a:lnTo>
                    <a:pt x="710843" y="1421694"/>
                  </a:lnTo>
                  <a:lnTo>
                    <a:pt x="759512" y="1420054"/>
                  </a:lnTo>
                  <a:lnTo>
                    <a:pt x="807301" y="1415205"/>
                  </a:lnTo>
                  <a:lnTo>
                    <a:pt x="854104" y="1407252"/>
                  </a:lnTo>
                  <a:lnTo>
                    <a:pt x="899814" y="1396301"/>
                  </a:lnTo>
                  <a:lnTo>
                    <a:pt x="944327" y="1382459"/>
                  </a:lnTo>
                  <a:lnTo>
                    <a:pt x="987537" y="1365831"/>
                  </a:lnTo>
                  <a:lnTo>
                    <a:pt x="1029336" y="1346523"/>
                  </a:lnTo>
                  <a:lnTo>
                    <a:pt x="1069621" y="1324640"/>
                  </a:lnTo>
                  <a:lnTo>
                    <a:pt x="1108284" y="1300290"/>
                  </a:lnTo>
                  <a:lnTo>
                    <a:pt x="1145220" y="1273577"/>
                  </a:lnTo>
                  <a:lnTo>
                    <a:pt x="1180323" y="1244607"/>
                  </a:lnTo>
                  <a:lnTo>
                    <a:pt x="1213487" y="1213487"/>
                  </a:lnTo>
                  <a:lnTo>
                    <a:pt x="1244606" y="1180323"/>
                  </a:lnTo>
                  <a:lnTo>
                    <a:pt x="1273574" y="1145219"/>
                  </a:lnTo>
                  <a:lnTo>
                    <a:pt x="1300287" y="1108283"/>
                  </a:lnTo>
                  <a:lnTo>
                    <a:pt x="1324637" y="1069619"/>
                  </a:lnTo>
                  <a:lnTo>
                    <a:pt x="1346518" y="1029335"/>
                  </a:lnTo>
                  <a:lnTo>
                    <a:pt x="1365826" y="987535"/>
                  </a:lnTo>
                  <a:lnTo>
                    <a:pt x="1382453" y="944325"/>
                  </a:lnTo>
                  <a:lnTo>
                    <a:pt x="1396295" y="899813"/>
                  </a:lnTo>
                  <a:lnTo>
                    <a:pt x="1407245" y="854102"/>
                  </a:lnTo>
                  <a:lnTo>
                    <a:pt x="1415198" y="807300"/>
                  </a:lnTo>
                  <a:lnTo>
                    <a:pt x="1420047" y="759511"/>
                  </a:lnTo>
                  <a:lnTo>
                    <a:pt x="1421687" y="710843"/>
                  </a:lnTo>
                  <a:lnTo>
                    <a:pt x="1420047" y="662174"/>
                  </a:lnTo>
                  <a:lnTo>
                    <a:pt x="1415198" y="614386"/>
                  </a:lnTo>
                  <a:lnTo>
                    <a:pt x="1407245" y="567583"/>
                  </a:lnTo>
                  <a:lnTo>
                    <a:pt x="1396295" y="521872"/>
                  </a:lnTo>
                  <a:lnTo>
                    <a:pt x="1382453" y="477359"/>
                  </a:lnTo>
                  <a:lnTo>
                    <a:pt x="1365826" y="434150"/>
                  </a:lnTo>
                  <a:lnTo>
                    <a:pt x="1346518" y="392350"/>
                  </a:lnTo>
                  <a:lnTo>
                    <a:pt x="1324637" y="352066"/>
                  </a:lnTo>
                  <a:lnTo>
                    <a:pt x="1300287" y="313403"/>
                  </a:lnTo>
                  <a:lnTo>
                    <a:pt x="1273574" y="276467"/>
                  </a:lnTo>
                  <a:lnTo>
                    <a:pt x="1244606" y="241364"/>
                  </a:lnTo>
                  <a:lnTo>
                    <a:pt x="1213487" y="208200"/>
                  </a:lnTo>
                  <a:lnTo>
                    <a:pt x="1180323" y="177081"/>
                  </a:lnTo>
                  <a:lnTo>
                    <a:pt x="1145220" y="148112"/>
                  </a:lnTo>
                  <a:lnTo>
                    <a:pt x="1108284" y="121400"/>
                  </a:lnTo>
                  <a:lnTo>
                    <a:pt x="1069621" y="97050"/>
                  </a:lnTo>
                  <a:lnTo>
                    <a:pt x="1029336" y="75168"/>
                  </a:lnTo>
                  <a:lnTo>
                    <a:pt x="987537" y="55861"/>
                  </a:lnTo>
                  <a:lnTo>
                    <a:pt x="944327" y="39233"/>
                  </a:lnTo>
                  <a:lnTo>
                    <a:pt x="899814" y="25391"/>
                  </a:lnTo>
                  <a:lnTo>
                    <a:pt x="854104" y="14441"/>
                  </a:lnTo>
                  <a:lnTo>
                    <a:pt x="807301" y="6489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49764" y="1345703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9"/>
                  </a:lnTo>
                  <a:lnTo>
                    <a:pt x="854104" y="14441"/>
                  </a:lnTo>
                  <a:lnTo>
                    <a:pt x="899814" y="25391"/>
                  </a:lnTo>
                  <a:lnTo>
                    <a:pt x="944327" y="39233"/>
                  </a:lnTo>
                  <a:lnTo>
                    <a:pt x="987537" y="55861"/>
                  </a:lnTo>
                  <a:lnTo>
                    <a:pt x="1029336" y="75168"/>
                  </a:lnTo>
                  <a:lnTo>
                    <a:pt x="1069621" y="97050"/>
                  </a:lnTo>
                  <a:lnTo>
                    <a:pt x="1108284" y="121400"/>
                  </a:lnTo>
                  <a:lnTo>
                    <a:pt x="1145220" y="148112"/>
                  </a:lnTo>
                  <a:lnTo>
                    <a:pt x="1180323" y="177081"/>
                  </a:lnTo>
                  <a:lnTo>
                    <a:pt x="1213487" y="208200"/>
                  </a:lnTo>
                  <a:lnTo>
                    <a:pt x="1244606" y="241364"/>
                  </a:lnTo>
                  <a:lnTo>
                    <a:pt x="1273574" y="276467"/>
                  </a:lnTo>
                  <a:lnTo>
                    <a:pt x="1300287" y="313403"/>
                  </a:lnTo>
                  <a:lnTo>
                    <a:pt x="1324637" y="352066"/>
                  </a:lnTo>
                  <a:lnTo>
                    <a:pt x="1346518" y="392350"/>
                  </a:lnTo>
                  <a:lnTo>
                    <a:pt x="1365826" y="434150"/>
                  </a:lnTo>
                  <a:lnTo>
                    <a:pt x="1382453" y="477359"/>
                  </a:lnTo>
                  <a:lnTo>
                    <a:pt x="1396295" y="521872"/>
                  </a:lnTo>
                  <a:lnTo>
                    <a:pt x="1407245" y="567583"/>
                  </a:lnTo>
                  <a:lnTo>
                    <a:pt x="1415198" y="614386"/>
                  </a:lnTo>
                  <a:lnTo>
                    <a:pt x="1420047" y="662174"/>
                  </a:lnTo>
                  <a:lnTo>
                    <a:pt x="1421687" y="710843"/>
                  </a:lnTo>
                  <a:lnTo>
                    <a:pt x="1420047" y="759511"/>
                  </a:lnTo>
                  <a:lnTo>
                    <a:pt x="1415198" y="807300"/>
                  </a:lnTo>
                  <a:lnTo>
                    <a:pt x="1407245" y="854102"/>
                  </a:lnTo>
                  <a:lnTo>
                    <a:pt x="1396295" y="899813"/>
                  </a:lnTo>
                  <a:lnTo>
                    <a:pt x="1382453" y="944325"/>
                  </a:lnTo>
                  <a:lnTo>
                    <a:pt x="1365826" y="987535"/>
                  </a:lnTo>
                  <a:lnTo>
                    <a:pt x="1346518" y="1029335"/>
                  </a:lnTo>
                  <a:lnTo>
                    <a:pt x="1324637" y="1069619"/>
                  </a:lnTo>
                  <a:lnTo>
                    <a:pt x="1300287" y="1108283"/>
                  </a:lnTo>
                  <a:lnTo>
                    <a:pt x="1273574" y="1145219"/>
                  </a:lnTo>
                  <a:lnTo>
                    <a:pt x="1244606" y="1180323"/>
                  </a:lnTo>
                  <a:lnTo>
                    <a:pt x="1213487" y="1213487"/>
                  </a:lnTo>
                  <a:lnTo>
                    <a:pt x="1180323" y="1244607"/>
                  </a:lnTo>
                  <a:lnTo>
                    <a:pt x="1145220" y="1273577"/>
                  </a:lnTo>
                  <a:lnTo>
                    <a:pt x="1108284" y="1300290"/>
                  </a:lnTo>
                  <a:lnTo>
                    <a:pt x="1069621" y="1324640"/>
                  </a:lnTo>
                  <a:lnTo>
                    <a:pt x="1029336" y="1346523"/>
                  </a:lnTo>
                  <a:lnTo>
                    <a:pt x="987537" y="1365831"/>
                  </a:lnTo>
                  <a:lnTo>
                    <a:pt x="944327" y="1382459"/>
                  </a:lnTo>
                  <a:lnTo>
                    <a:pt x="899814" y="1396301"/>
                  </a:lnTo>
                  <a:lnTo>
                    <a:pt x="854104" y="1407252"/>
                  </a:lnTo>
                  <a:lnTo>
                    <a:pt x="807301" y="1415205"/>
                  </a:lnTo>
                  <a:lnTo>
                    <a:pt x="759512" y="1420054"/>
                  </a:lnTo>
                  <a:lnTo>
                    <a:pt x="710843" y="1421694"/>
                  </a:lnTo>
                  <a:lnTo>
                    <a:pt x="662174" y="1420054"/>
                  </a:lnTo>
                  <a:lnTo>
                    <a:pt x="614386" y="1415205"/>
                  </a:lnTo>
                  <a:lnTo>
                    <a:pt x="567583" y="1407252"/>
                  </a:lnTo>
                  <a:lnTo>
                    <a:pt x="521872" y="1396301"/>
                  </a:lnTo>
                  <a:lnTo>
                    <a:pt x="477359" y="1382459"/>
                  </a:lnTo>
                  <a:lnTo>
                    <a:pt x="434150" y="1365831"/>
                  </a:lnTo>
                  <a:lnTo>
                    <a:pt x="392350" y="1346523"/>
                  </a:lnTo>
                  <a:lnTo>
                    <a:pt x="352066" y="1324640"/>
                  </a:lnTo>
                  <a:lnTo>
                    <a:pt x="313403" y="1300290"/>
                  </a:lnTo>
                  <a:lnTo>
                    <a:pt x="276467" y="1273577"/>
                  </a:lnTo>
                  <a:lnTo>
                    <a:pt x="241364" y="1244607"/>
                  </a:lnTo>
                  <a:lnTo>
                    <a:pt x="208200" y="1213487"/>
                  </a:lnTo>
                  <a:lnTo>
                    <a:pt x="177081" y="1180323"/>
                  </a:lnTo>
                  <a:lnTo>
                    <a:pt x="148112" y="1145219"/>
                  </a:lnTo>
                  <a:lnTo>
                    <a:pt x="121400" y="1108283"/>
                  </a:lnTo>
                  <a:lnTo>
                    <a:pt x="97050" y="1069619"/>
                  </a:lnTo>
                  <a:lnTo>
                    <a:pt x="75168" y="1029335"/>
                  </a:lnTo>
                  <a:lnTo>
                    <a:pt x="55861" y="987535"/>
                  </a:lnTo>
                  <a:lnTo>
                    <a:pt x="39233" y="944325"/>
                  </a:lnTo>
                  <a:lnTo>
                    <a:pt x="25391" y="899813"/>
                  </a:lnTo>
                  <a:lnTo>
                    <a:pt x="14441" y="854102"/>
                  </a:lnTo>
                  <a:lnTo>
                    <a:pt x="6489" y="807300"/>
                  </a:lnTo>
                  <a:lnTo>
                    <a:pt x="1639" y="759511"/>
                  </a:lnTo>
                  <a:lnTo>
                    <a:pt x="0" y="710843"/>
                  </a:lnTo>
                  <a:lnTo>
                    <a:pt x="1639" y="662174"/>
                  </a:lnTo>
                  <a:lnTo>
                    <a:pt x="6489" y="614386"/>
                  </a:lnTo>
                  <a:lnTo>
                    <a:pt x="14441" y="567583"/>
                  </a:lnTo>
                  <a:lnTo>
                    <a:pt x="25391" y="521872"/>
                  </a:lnTo>
                  <a:lnTo>
                    <a:pt x="39233" y="477359"/>
                  </a:lnTo>
                  <a:lnTo>
                    <a:pt x="55861" y="434150"/>
                  </a:lnTo>
                  <a:lnTo>
                    <a:pt x="75168" y="392350"/>
                  </a:lnTo>
                  <a:lnTo>
                    <a:pt x="97050" y="352066"/>
                  </a:lnTo>
                  <a:lnTo>
                    <a:pt x="121400" y="313403"/>
                  </a:lnTo>
                  <a:lnTo>
                    <a:pt x="148112" y="276467"/>
                  </a:lnTo>
                  <a:lnTo>
                    <a:pt x="177081" y="241364"/>
                  </a:lnTo>
                  <a:lnTo>
                    <a:pt x="208200" y="208200"/>
                  </a:lnTo>
                  <a:lnTo>
                    <a:pt x="241364" y="177081"/>
                  </a:lnTo>
                  <a:lnTo>
                    <a:pt x="276467" y="148112"/>
                  </a:lnTo>
                  <a:lnTo>
                    <a:pt x="313403" y="121400"/>
                  </a:lnTo>
                  <a:lnTo>
                    <a:pt x="352066" y="97050"/>
                  </a:lnTo>
                  <a:lnTo>
                    <a:pt x="392350" y="75168"/>
                  </a:lnTo>
                  <a:lnTo>
                    <a:pt x="434150" y="55861"/>
                  </a:lnTo>
                  <a:lnTo>
                    <a:pt x="477359" y="39233"/>
                  </a:lnTo>
                  <a:lnTo>
                    <a:pt x="521872" y="25391"/>
                  </a:lnTo>
                  <a:lnTo>
                    <a:pt x="567583" y="14441"/>
                  </a:lnTo>
                  <a:lnTo>
                    <a:pt x="614386" y="6489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2088" y="13656607"/>
              <a:ext cx="342265" cy="1036955"/>
            </a:xfrm>
            <a:custGeom>
              <a:avLst/>
              <a:gdLst/>
              <a:ahLst/>
              <a:cxnLst/>
              <a:rect l="l" t="t" r="r" b="b"/>
              <a:pathLst>
                <a:path w="342264" h="1036955">
                  <a:moveTo>
                    <a:pt x="118611" y="0"/>
                  </a:moveTo>
                  <a:lnTo>
                    <a:pt x="104565" y="0"/>
                  </a:lnTo>
                  <a:lnTo>
                    <a:pt x="101260" y="12400"/>
                  </a:lnTo>
                  <a:lnTo>
                    <a:pt x="98070" y="23723"/>
                  </a:lnTo>
                  <a:lnTo>
                    <a:pt x="94339" y="37916"/>
                  </a:lnTo>
                  <a:lnTo>
                    <a:pt x="91383" y="53195"/>
                  </a:lnTo>
                  <a:lnTo>
                    <a:pt x="90519" y="67775"/>
                  </a:lnTo>
                  <a:lnTo>
                    <a:pt x="92583" y="80369"/>
                  </a:lnTo>
                  <a:lnTo>
                    <a:pt x="96508" y="91645"/>
                  </a:lnTo>
                  <a:lnTo>
                    <a:pt x="100742" y="102765"/>
                  </a:lnTo>
                  <a:lnTo>
                    <a:pt x="103735" y="114892"/>
                  </a:lnTo>
                  <a:lnTo>
                    <a:pt x="95720" y="165454"/>
                  </a:lnTo>
                  <a:lnTo>
                    <a:pt x="73647" y="214839"/>
                  </a:lnTo>
                  <a:lnTo>
                    <a:pt x="43838" y="272257"/>
                  </a:lnTo>
                  <a:lnTo>
                    <a:pt x="30172" y="300036"/>
                  </a:lnTo>
                  <a:lnTo>
                    <a:pt x="11165" y="350559"/>
                  </a:lnTo>
                  <a:lnTo>
                    <a:pt x="2066" y="406664"/>
                  </a:lnTo>
                  <a:lnTo>
                    <a:pt x="0" y="478471"/>
                  </a:lnTo>
                  <a:lnTo>
                    <a:pt x="413" y="549656"/>
                  </a:lnTo>
                  <a:lnTo>
                    <a:pt x="284" y="578726"/>
                  </a:lnTo>
                  <a:lnTo>
                    <a:pt x="2508" y="628810"/>
                  </a:lnTo>
                  <a:lnTo>
                    <a:pt x="14756" y="683400"/>
                  </a:lnTo>
                  <a:lnTo>
                    <a:pt x="24183" y="713725"/>
                  </a:lnTo>
                  <a:lnTo>
                    <a:pt x="33301" y="743431"/>
                  </a:lnTo>
                  <a:lnTo>
                    <a:pt x="40096" y="770347"/>
                  </a:lnTo>
                  <a:lnTo>
                    <a:pt x="43014" y="792894"/>
                  </a:lnTo>
                  <a:lnTo>
                    <a:pt x="42368" y="811879"/>
                  </a:lnTo>
                  <a:lnTo>
                    <a:pt x="38931" y="828694"/>
                  </a:lnTo>
                  <a:lnTo>
                    <a:pt x="33477" y="844733"/>
                  </a:lnTo>
                  <a:lnTo>
                    <a:pt x="26870" y="861225"/>
                  </a:lnTo>
                  <a:lnTo>
                    <a:pt x="20257" y="878738"/>
                  </a:lnTo>
                  <a:lnTo>
                    <a:pt x="14889" y="897620"/>
                  </a:lnTo>
                  <a:lnTo>
                    <a:pt x="11997" y="918297"/>
                  </a:lnTo>
                  <a:lnTo>
                    <a:pt x="12510" y="940795"/>
                  </a:lnTo>
                  <a:lnTo>
                    <a:pt x="22220" y="985482"/>
                  </a:lnTo>
                  <a:lnTo>
                    <a:pt x="49599" y="1028745"/>
                  </a:lnTo>
                  <a:lnTo>
                    <a:pt x="71501" y="1036496"/>
                  </a:lnTo>
                  <a:lnTo>
                    <a:pt x="82675" y="1034945"/>
                  </a:lnTo>
                  <a:lnTo>
                    <a:pt x="105326" y="1028122"/>
                  </a:lnTo>
                  <a:lnTo>
                    <a:pt x="116958" y="1026571"/>
                  </a:lnTo>
                  <a:lnTo>
                    <a:pt x="294979" y="1026571"/>
                  </a:lnTo>
                  <a:lnTo>
                    <a:pt x="306035" y="1016654"/>
                  </a:lnTo>
                  <a:lnTo>
                    <a:pt x="329284" y="967088"/>
                  </a:lnTo>
                  <a:lnTo>
                    <a:pt x="332902" y="924472"/>
                  </a:lnTo>
                  <a:lnTo>
                    <a:pt x="330215" y="901768"/>
                  </a:lnTo>
                  <a:lnTo>
                    <a:pt x="324461" y="878725"/>
                  </a:lnTo>
                  <a:lnTo>
                    <a:pt x="309867" y="833306"/>
                  </a:lnTo>
                  <a:lnTo>
                    <a:pt x="304585" y="811676"/>
                  </a:lnTo>
                  <a:lnTo>
                    <a:pt x="302612" y="791087"/>
                  </a:lnTo>
                  <a:lnTo>
                    <a:pt x="303659" y="770964"/>
                  </a:lnTo>
                  <a:lnTo>
                    <a:pt x="307031" y="750532"/>
                  </a:lnTo>
                  <a:lnTo>
                    <a:pt x="312033" y="729018"/>
                  </a:lnTo>
                  <a:lnTo>
                    <a:pt x="317985" y="705525"/>
                  </a:lnTo>
                  <a:lnTo>
                    <a:pt x="324327" y="678701"/>
                  </a:lnTo>
                  <a:lnTo>
                    <a:pt x="330514" y="647073"/>
                  </a:lnTo>
                  <a:lnTo>
                    <a:pt x="336004" y="609166"/>
                  </a:lnTo>
                  <a:lnTo>
                    <a:pt x="340171" y="564273"/>
                  </a:lnTo>
                  <a:lnTo>
                    <a:pt x="342093" y="514732"/>
                  </a:lnTo>
                  <a:lnTo>
                    <a:pt x="340763" y="463641"/>
                  </a:lnTo>
                  <a:lnTo>
                    <a:pt x="335174" y="414099"/>
                  </a:lnTo>
                  <a:lnTo>
                    <a:pt x="324764" y="368538"/>
                  </a:lnTo>
                  <a:lnTo>
                    <a:pt x="310790" y="326695"/>
                  </a:lnTo>
                  <a:lnTo>
                    <a:pt x="294957" y="287639"/>
                  </a:lnTo>
                  <a:lnTo>
                    <a:pt x="278969" y="250442"/>
                  </a:lnTo>
                  <a:lnTo>
                    <a:pt x="264375" y="214592"/>
                  </a:lnTo>
                  <a:lnTo>
                    <a:pt x="252105" y="181221"/>
                  </a:lnTo>
                  <a:lnTo>
                    <a:pt x="242933" y="151879"/>
                  </a:lnTo>
                  <a:lnTo>
                    <a:pt x="237633" y="128115"/>
                  </a:lnTo>
                  <a:lnTo>
                    <a:pt x="236580" y="110797"/>
                  </a:lnTo>
                  <a:lnTo>
                    <a:pt x="238468" y="98050"/>
                  </a:lnTo>
                  <a:lnTo>
                    <a:pt x="241593" y="87316"/>
                  </a:lnTo>
                  <a:lnTo>
                    <a:pt x="244251" y="76039"/>
                  </a:lnTo>
                  <a:lnTo>
                    <a:pt x="240419" y="32921"/>
                  </a:lnTo>
                  <a:lnTo>
                    <a:pt x="206103" y="3344"/>
                  </a:lnTo>
                  <a:lnTo>
                    <a:pt x="151782" y="206"/>
                  </a:lnTo>
                  <a:lnTo>
                    <a:pt x="118611" y="0"/>
                  </a:lnTo>
                  <a:close/>
                </a:path>
                <a:path w="342264" h="1036955">
                  <a:moveTo>
                    <a:pt x="225247" y="1026571"/>
                  </a:moveTo>
                  <a:lnTo>
                    <a:pt x="116958" y="1026571"/>
                  </a:lnTo>
                  <a:lnTo>
                    <a:pt x="128908" y="1028122"/>
                  </a:lnTo>
                  <a:lnTo>
                    <a:pt x="141242" y="1031533"/>
                  </a:lnTo>
                  <a:lnTo>
                    <a:pt x="154039" y="1034945"/>
                  </a:lnTo>
                  <a:lnTo>
                    <a:pt x="167382" y="1036496"/>
                  </a:lnTo>
                  <a:lnTo>
                    <a:pt x="181303" y="1034945"/>
                  </a:lnTo>
                  <a:lnTo>
                    <a:pt x="210391" y="1028122"/>
                  </a:lnTo>
                  <a:lnTo>
                    <a:pt x="225247" y="1026571"/>
                  </a:lnTo>
                  <a:close/>
                </a:path>
                <a:path w="342264" h="1036955">
                  <a:moveTo>
                    <a:pt x="294979" y="1026571"/>
                  </a:moveTo>
                  <a:lnTo>
                    <a:pt x="225247" y="1026571"/>
                  </a:lnTo>
                  <a:lnTo>
                    <a:pt x="240084" y="1028057"/>
                  </a:lnTo>
                  <a:lnTo>
                    <a:pt x="254689" y="1031016"/>
                  </a:lnTo>
                  <a:lnTo>
                    <a:pt x="268830" y="1033200"/>
                  </a:lnTo>
                  <a:lnTo>
                    <a:pt x="282274" y="1032360"/>
                  </a:lnTo>
                  <a:lnTo>
                    <a:pt x="294775" y="1026753"/>
                  </a:lnTo>
                  <a:lnTo>
                    <a:pt x="294979" y="1026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88812" y="13643341"/>
              <a:ext cx="384175" cy="1070610"/>
            </a:xfrm>
            <a:custGeom>
              <a:avLst/>
              <a:gdLst/>
              <a:ahLst/>
              <a:cxnLst/>
              <a:rect l="l" t="t" r="r" b="b"/>
              <a:pathLst>
                <a:path w="384175" h="1070609">
                  <a:moveTo>
                    <a:pt x="251552" y="1050158"/>
                  </a:moveTo>
                  <a:lnTo>
                    <a:pt x="135112" y="1050158"/>
                  </a:lnTo>
                  <a:lnTo>
                    <a:pt x="141627" y="1055420"/>
                  </a:lnTo>
                  <a:lnTo>
                    <a:pt x="150236" y="1062113"/>
                  </a:lnTo>
                  <a:lnTo>
                    <a:pt x="161360" y="1067867"/>
                  </a:lnTo>
                  <a:lnTo>
                    <a:pt x="175420" y="1070312"/>
                  </a:lnTo>
                  <a:lnTo>
                    <a:pt x="204583" y="1070450"/>
                  </a:lnTo>
                  <a:lnTo>
                    <a:pt x="220107" y="1069001"/>
                  </a:lnTo>
                  <a:lnTo>
                    <a:pt x="232321" y="1063169"/>
                  </a:lnTo>
                  <a:lnTo>
                    <a:pt x="251552" y="1050158"/>
                  </a:lnTo>
                  <a:close/>
                </a:path>
                <a:path w="384175" h="1070609">
                  <a:moveTo>
                    <a:pt x="344687" y="1050158"/>
                  </a:moveTo>
                  <a:lnTo>
                    <a:pt x="251552" y="1050158"/>
                  </a:lnTo>
                  <a:lnTo>
                    <a:pt x="273982" y="1066125"/>
                  </a:lnTo>
                  <a:lnTo>
                    <a:pt x="306897" y="1070369"/>
                  </a:lnTo>
                  <a:lnTo>
                    <a:pt x="339465" y="1058247"/>
                  </a:lnTo>
                  <a:lnTo>
                    <a:pt x="344687" y="1050158"/>
                  </a:lnTo>
                  <a:close/>
                </a:path>
                <a:path w="384175" h="1070609">
                  <a:moveTo>
                    <a:pt x="251552" y="0"/>
                  </a:moveTo>
                  <a:lnTo>
                    <a:pt x="130636" y="0"/>
                  </a:lnTo>
                  <a:lnTo>
                    <a:pt x="118071" y="3137"/>
                  </a:lnTo>
                  <a:lnTo>
                    <a:pt x="107337" y="11912"/>
                  </a:lnTo>
                  <a:lnTo>
                    <a:pt x="99856" y="25366"/>
                  </a:lnTo>
                  <a:lnTo>
                    <a:pt x="97047" y="42542"/>
                  </a:lnTo>
                  <a:lnTo>
                    <a:pt x="96634" y="94438"/>
                  </a:lnTo>
                  <a:lnTo>
                    <a:pt x="96698" y="101116"/>
                  </a:lnTo>
                  <a:lnTo>
                    <a:pt x="97360" y="121615"/>
                  </a:lnTo>
                  <a:lnTo>
                    <a:pt x="102437" y="127863"/>
                  </a:lnTo>
                  <a:lnTo>
                    <a:pt x="114959" y="132109"/>
                  </a:lnTo>
                  <a:lnTo>
                    <a:pt x="107672" y="166906"/>
                  </a:lnTo>
                  <a:lnTo>
                    <a:pt x="91025" y="207655"/>
                  </a:lnTo>
                  <a:lnTo>
                    <a:pt x="70857" y="248322"/>
                  </a:lnTo>
                  <a:lnTo>
                    <a:pt x="53008" y="282876"/>
                  </a:lnTo>
                  <a:lnTo>
                    <a:pt x="33957" y="320771"/>
                  </a:lnTo>
                  <a:lnTo>
                    <a:pt x="17207" y="358587"/>
                  </a:lnTo>
                  <a:lnTo>
                    <a:pt x="5296" y="398667"/>
                  </a:lnTo>
                  <a:lnTo>
                    <a:pt x="761" y="443354"/>
                  </a:lnTo>
                  <a:lnTo>
                    <a:pt x="294" y="492813"/>
                  </a:lnTo>
                  <a:lnTo>
                    <a:pt x="0" y="556336"/>
                  </a:lnTo>
                  <a:lnTo>
                    <a:pt x="1542" y="618450"/>
                  </a:lnTo>
                  <a:lnTo>
                    <a:pt x="6585" y="663683"/>
                  </a:lnTo>
                  <a:lnTo>
                    <a:pt x="8586" y="672302"/>
                  </a:lnTo>
                  <a:lnTo>
                    <a:pt x="9955" y="678907"/>
                  </a:lnTo>
                  <a:lnTo>
                    <a:pt x="12445" y="686937"/>
                  </a:lnTo>
                  <a:lnTo>
                    <a:pt x="35294" y="755890"/>
                  </a:lnTo>
                  <a:lnTo>
                    <a:pt x="44128" y="791019"/>
                  </a:lnTo>
                  <a:lnTo>
                    <a:pt x="45216" y="815730"/>
                  </a:lnTo>
                  <a:lnTo>
                    <a:pt x="37739" y="840414"/>
                  </a:lnTo>
                  <a:lnTo>
                    <a:pt x="20879" y="875464"/>
                  </a:lnTo>
                  <a:lnTo>
                    <a:pt x="10853" y="905049"/>
                  </a:lnTo>
                  <a:lnTo>
                    <a:pt x="12065" y="963326"/>
                  </a:lnTo>
                  <a:lnTo>
                    <a:pt x="25243" y="1026133"/>
                  </a:lnTo>
                  <a:lnTo>
                    <a:pt x="57857" y="1065266"/>
                  </a:lnTo>
                  <a:lnTo>
                    <a:pt x="94812" y="1070312"/>
                  </a:lnTo>
                  <a:lnTo>
                    <a:pt x="108646" y="1068282"/>
                  </a:lnTo>
                  <a:lnTo>
                    <a:pt x="118689" y="1063220"/>
                  </a:lnTo>
                  <a:lnTo>
                    <a:pt x="126869" y="1056665"/>
                  </a:lnTo>
                  <a:lnTo>
                    <a:pt x="135112" y="1050158"/>
                  </a:lnTo>
                  <a:lnTo>
                    <a:pt x="344687" y="1050158"/>
                  </a:lnTo>
                  <a:lnTo>
                    <a:pt x="357699" y="1030005"/>
                  </a:lnTo>
                  <a:lnTo>
                    <a:pt x="94812" y="1030005"/>
                  </a:lnTo>
                  <a:lnTo>
                    <a:pt x="75860" y="1028923"/>
                  </a:lnTo>
                  <a:lnTo>
                    <a:pt x="66562" y="1023870"/>
                  </a:lnTo>
                  <a:lnTo>
                    <a:pt x="62109" y="1012132"/>
                  </a:lnTo>
                  <a:lnTo>
                    <a:pt x="57690" y="990995"/>
                  </a:lnTo>
                  <a:lnTo>
                    <a:pt x="50312" y="956153"/>
                  </a:lnTo>
                  <a:lnTo>
                    <a:pt x="47917" y="928402"/>
                  </a:lnTo>
                  <a:lnTo>
                    <a:pt x="52948" y="901934"/>
                  </a:lnTo>
                  <a:lnTo>
                    <a:pt x="67848" y="870938"/>
                  </a:lnTo>
                  <a:lnTo>
                    <a:pt x="84119" y="825525"/>
                  </a:lnTo>
                  <a:lnTo>
                    <a:pt x="83139" y="780991"/>
                  </a:lnTo>
                  <a:lnTo>
                    <a:pt x="71475" y="736373"/>
                  </a:lnTo>
                  <a:lnTo>
                    <a:pt x="55696" y="690704"/>
                  </a:lnTo>
                  <a:lnTo>
                    <a:pt x="52759" y="681985"/>
                  </a:lnTo>
                  <a:lnTo>
                    <a:pt x="43295" y="644591"/>
                  </a:lnTo>
                  <a:lnTo>
                    <a:pt x="41069" y="441112"/>
                  </a:lnTo>
                  <a:lnTo>
                    <a:pt x="46925" y="395274"/>
                  </a:lnTo>
                  <a:lnTo>
                    <a:pt x="61352" y="354541"/>
                  </a:lnTo>
                  <a:lnTo>
                    <a:pt x="79639" y="317355"/>
                  </a:lnTo>
                  <a:lnTo>
                    <a:pt x="97075" y="282159"/>
                  </a:lnTo>
                  <a:lnTo>
                    <a:pt x="119033" y="238287"/>
                  </a:lnTo>
                  <a:lnTo>
                    <a:pt x="137607" y="202042"/>
                  </a:lnTo>
                  <a:lnTo>
                    <a:pt x="150462" y="162185"/>
                  </a:lnTo>
                  <a:lnTo>
                    <a:pt x="155266" y="107479"/>
                  </a:lnTo>
                  <a:lnTo>
                    <a:pt x="155266" y="99598"/>
                  </a:lnTo>
                  <a:lnTo>
                    <a:pt x="144966" y="99158"/>
                  </a:lnTo>
                  <a:lnTo>
                    <a:pt x="137354" y="98520"/>
                  </a:lnTo>
                  <a:lnTo>
                    <a:pt x="137354" y="38065"/>
                  </a:lnTo>
                  <a:lnTo>
                    <a:pt x="287415" y="38065"/>
                  </a:lnTo>
                  <a:lnTo>
                    <a:pt x="287376" y="33589"/>
                  </a:lnTo>
                  <a:lnTo>
                    <a:pt x="284630" y="21709"/>
                  </a:lnTo>
                  <a:lnTo>
                    <a:pt x="277069" y="10899"/>
                  </a:lnTo>
                  <a:lnTo>
                    <a:pt x="265705" y="3037"/>
                  </a:lnTo>
                  <a:lnTo>
                    <a:pt x="251552" y="0"/>
                  </a:lnTo>
                  <a:close/>
                </a:path>
                <a:path w="384175" h="1070609">
                  <a:moveTo>
                    <a:pt x="135112" y="1009858"/>
                  </a:moveTo>
                  <a:lnTo>
                    <a:pt x="120409" y="1013006"/>
                  </a:lnTo>
                  <a:lnTo>
                    <a:pt x="109581" y="1019931"/>
                  </a:lnTo>
                  <a:lnTo>
                    <a:pt x="101443" y="1026857"/>
                  </a:lnTo>
                  <a:lnTo>
                    <a:pt x="94812" y="1030005"/>
                  </a:lnTo>
                  <a:lnTo>
                    <a:pt x="175420" y="1030005"/>
                  </a:lnTo>
                  <a:lnTo>
                    <a:pt x="169119" y="1026857"/>
                  </a:lnTo>
                  <a:lnTo>
                    <a:pt x="161504" y="1019931"/>
                  </a:lnTo>
                  <a:lnTo>
                    <a:pt x="150771" y="1013006"/>
                  </a:lnTo>
                  <a:lnTo>
                    <a:pt x="135112" y="1009858"/>
                  </a:lnTo>
                  <a:close/>
                </a:path>
                <a:path w="384175" h="1070609">
                  <a:moveTo>
                    <a:pt x="249310" y="1009858"/>
                  </a:moveTo>
                  <a:lnTo>
                    <a:pt x="234557" y="1013006"/>
                  </a:lnTo>
                  <a:lnTo>
                    <a:pt x="224035" y="1019931"/>
                  </a:lnTo>
                  <a:lnTo>
                    <a:pt x="216074" y="1026857"/>
                  </a:lnTo>
                  <a:lnTo>
                    <a:pt x="209003" y="1030005"/>
                  </a:lnTo>
                  <a:lnTo>
                    <a:pt x="289618" y="1030005"/>
                  </a:lnTo>
                  <a:lnTo>
                    <a:pt x="282991" y="1026857"/>
                  </a:lnTo>
                  <a:lnTo>
                    <a:pt x="276293" y="1019931"/>
                  </a:lnTo>
                  <a:lnTo>
                    <a:pt x="266179" y="1013006"/>
                  </a:lnTo>
                  <a:lnTo>
                    <a:pt x="249310" y="1009858"/>
                  </a:lnTo>
                  <a:close/>
                </a:path>
                <a:path w="384175" h="1070609">
                  <a:moveTo>
                    <a:pt x="287415" y="38065"/>
                  </a:moveTo>
                  <a:lnTo>
                    <a:pt x="249310" y="38065"/>
                  </a:lnTo>
                  <a:lnTo>
                    <a:pt x="248728" y="45074"/>
                  </a:lnTo>
                  <a:lnTo>
                    <a:pt x="247019" y="45670"/>
                  </a:lnTo>
                  <a:lnTo>
                    <a:pt x="248054" y="57637"/>
                  </a:lnTo>
                  <a:lnTo>
                    <a:pt x="249310" y="60837"/>
                  </a:lnTo>
                  <a:lnTo>
                    <a:pt x="249310" y="69413"/>
                  </a:lnTo>
                  <a:lnTo>
                    <a:pt x="247068" y="98520"/>
                  </a:lnTo>
                  <a:lnTo>
                    <a:pt x="237272" y="99335"/>
                  </a:lnTo>
                  <a:lnTo>
                    <a:pt x="235314" y="101116"/>
                  </a:lnTo>
                  <a:lnTo>
                    <a:pt x="235452" y="160907"/>
                  </a:lnTo>
                  <a:lnTo>
                    <a:pt x="251950" y="209601"/>
                  </a:lnTo>
                  <a:lnTo>
                    <a:pt x="275068" y="256951"/>
                  </a:lnTo>
                  <a:lnTo>
                    <a:pt x="301223" y="308591"/>
                  </a:lnTo>
                  <a:lnTo>
                    <a:pt x="303046" y="312422"/>
                  </a:lnTo>
                  <a:lnTo>
                    <a:pt x="325915" y="360002"/>
                  </a:lnTo>
                  <a:lnTo>
                    <a:pt x="339835" y="402089"/>
                  </a:lnTo>
                  <a:lnTo>
                    <a:pt x="344838" y="446081"/>
                  </a:lnTo>
                  <a:lnTo>
                    <a:pt x="346362" y="498605"/>
                  </a:lnTo>
                  <a:lnTo>
                    <a:pt x="346063" y="550692"/>
                  </a:lnTo>
                  <a:lnTo>
                    <a:pt x="345595" y="593375"/>
                  </a:lnTo>
                  <a:lnTo>
                    <a:pt x="340045" y="649880"/>
                  </a:lnTo>
                  <a:lnTo>
                    <a:pt x="327188" y="698631"/>
                  </a:lnTo>
                  <a:lnTo>
                    <a:pt x="312711" y="742265"/>
                  </a:lnTo>
                  <a:lnTo>
                    <a:pt x="302303" y="783418"/>
                  </a:lnTo>
                  <a:lnTo>
                    <a:pt x="301652" y="824726"/>
                  </a:lnTo>
                  <a:lnTo>
                    <a:pt x="316447" y="868824"/>
                  </a:lnTo>
                  <a:lnTo>
                    <a:pt x="331202" y="900459"/>
                  </a:lnTo>
                  <a:lnTo>
                    <a:pt x="336789" y="925149"/>
                  </a:lnTo>
                  <a:lnTo>
                    <a:pt x="328237" y="988023"/>
                  </a:lnTo>
                  <a:lnTo>
                    <a:pt x="318693" y="1024970"/>
                  </a:lnTo>
                  <a:lnTo>
                    <a:pt x="289618" y="1030005"/>
                  </a:lnTo>
                  <a:lnTo>
                    <a:pt x="357699" y="1030005"/>
                  </a:lnTo>
                  <a:lnTo>
                    <a:pt x="360854" y="1025117"/>
                  </a:lnTo>
                  <a:lnTo>
                    <a:pt x="363438" y="1014453"/>
                  </a:lnTo>
                  <a:lnTo>
                    <a:pt x="365664" y="1003551"/>
                  </a:lnTo>
                  <a:lnTo>
                    <a:pt x="367688" y="992759"/>
                  </a:lnTo>
                  <a:lnTo>
                    <a:pt x="369665" y="982426"/>
                  </a:lnTo>
                  <a:lnTo>
                    <a:pt x="375644" y="948687"/>
                  </a:lnTo>
                  <a:lnTo>
                    <a:pt x="376802" y="919839"/>
                  </a:lnTo>
                  <a:lnTo>
                    <a:pt x="370785" y="890905"/>
                  </a:lnTo>
                  <a:lnTo>
                    <a:pt x="355236" y="856907"/>
                  </a:lnTo>
                  <a:lnTo>
                    <a:pt x="346219" y="837875"/>
                  </a:lnTo>
                  <a:lnTo>
                    <a:pt x="340983" y="819233"/>
                  </a:lnTo>
                  <a:lnTo>
                    <a:pt x="342808" y="778675"/>
                  </a:lnTo>
                  <a:lnTo>
                    <a:pt x="351660" y="750607"/>
                  </a:lnTo>
                  <a:lnTo>
                    <a:pt x="354832" y="741439"/>
                  </a:lnTo>
                  <a:lnTo>
                    <a:pt x="364505" y="713043"/>
                  </a:lnTo>
                  <a:lnTo>
                    <a:pt x="373841" y="683362"/>
                  </a:lnTo>
                  <a:lnTo>
                    <a:pt x="380879" y="652981"/>
                  </a:lnTo>
                  <a:lnTo>
                    <a:pt x="383661" y="622482"/>
                  </a:lnTo>
                  <a:lnTo>
                    <a:pt x="383661" y="432153"/>
                  </a:lnTo>
                  <a:lnTo>
                    <a:pt x="376719" y="385494"/>
                  </a:lnTo>
                  <a:lnTo>
                    <a:pt x="359005" y="336365"/>
                  </a:lnTo>
                  <a:lnTo>
                    <a:pt x="335192" y="286737"/>
                  </a:lnTo>
                  <a:lnTo>
                    <a:pt x="309951" y="238580"/>
                  </a:lnTo>
                  <a:lnTo>
                    <a:pt x="287953" y="193867"/>
                  </a:lnTo>
                  <a:lnTo>
                    <a:pt x="273869" y="154568"/>
                  </a:lnTo>
                  <a:lnTo>
                    <a:pt x="272216" y="147609"/>
                  </a:lnTo>
                  <a:lnTo>
                    <a:pt x="272124" y="137649"/>
                  </a:lnTo>
                  <a:lnTo>
                    <a:pt x="269464" y="132109"/>
                  </a:lnTo>
                  <a:lnTo>
                    <a:pt x="282264" y="127600"/>
                  </a:lnTo>
                  <a:lnTo>
                    <a:pt x="287310" y="120409"/>
                  </a:lnTo>
                  <a:lnTo>
                    <a:pt x="287911" y="94438"/>
                  </a:lnTo>
                  <a:lnTo>
                    <a:pt x="287415" y="3806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75299" y="13921060"/>
              <a:ext cx="605155" cy="542290"/>
            </a:xfrm>
            <a:custGeom>
              <a:avLst/>
              <a:gdLst/>
              <a:ahLst/>
              <a:cxnLst/>
              <a:rect l="l" t="t" r="r" b="b"/>
              <a:pathLst>
                <a:path w="605154" h="542290">
                  <a:moveTo>
                    <a:pt x="555636" y="0"/>
                  </a:moveTo>
                  <a:lnTo>
                    <a:pt x="302519" y="221301"/>
                  </a:lnTo>
                  <a:lnTo>
                    <a:pt x="49401" y="0"/>
                  </a:lnTo>
                  <a:lnTo>
                    <a:pt x="0" y="56502"/>
                  </a:lnTo>
                  <a:lnTo>
                    <a:pt x="245505" y="271149"/>
                  </a:lnTo>
                  <a:lnTo>
                    <a:pt x="0" y="485789"/>
                  </a:lnTo>
                  <a:lnTo>
                    <a:pt x="49401" y="542292"/>
                  </a:lnTo>
                  <a:lnTo>
                    <a:pt x="302519" y="320998"/>
                  </a:lnTo>
                  <a:lnTo>
                    <a:pt x="555636" y="542292"/>
                  </a:lnTo>
                  <a:lnTo>
                    <a:pt x="605038" y="485789"/>
                  </a:lnTo>
                  <a:lnTo>
                    <a:pt x="359532" y="271149"/>
                  </a:lnTo>
                  <a:lnTo>
                    <a:pt x="605038" y="56502"/>
                  </a:lnTo>
                  <a:lnTo>
                    <a:pt x="55563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75299" y="13921060"/>
              <a:ext cx="605155" cy="542290"/>
            </a:xfrm>
            <a:custGeom>
              <a:avLst/>
              <a:gdLst/>
              <a:ahLst/>
              <a:cxnLst/>
              <a:rect l="l" t="t" r="r" b="b"/>
              <a:pathLst>
                <a:path w="605154" h="542290">
                  <a:moveTo>
                    <a:pt x="555636" y="0"/>
                  </a:moveTo>
                  <a:lnTo>
                    <a:pt x="302519" y="221301"/>
                  </a:lnTo>
                  <a:lnTo>
                    <a:pt x="49401" y="0"/>
                  </a:lnTo>
                  <a:lnTo>
                    <a:pt x="0" y="56502"/>
                  </a:lnTo>
                  <a:lnTo>
                    <a:pt x="245505" y="271149"/>
                  </a:lnTo>
                  <a:lnTo>
                    <a:pt x="0" y="485789"/>
                  </a:lnTo>
                  <a:lnTo>
                    <a:pt x="49401" y="542292"/>
                  </a:lnTo>
                  <a:lnTo>
                    <a:pt x="302519" y="320998"/>
                  </a:lnTo>
                  <a:lnTo>
                    <a:pt x="555636" y="542292"/>
                  </a:lnTo>
                  <a:lnTo>
                    <a:pt x="605038" y="485789"/>
                  </a:lnTo>
                  <a:lnTo>
                    <a:pt x="359532" y="271149"/>
                  </a:lnTo>
                  <a:lnTo>
                    <a:pt x="605038" y="56502"/>
                  </a:lnTo>
                  <a:lnTo>
                    <a:pt x="55563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42750" y="6254262"/>
              <a:ext cx="1470025" cy="0"/>
            </a:xfrm>
            <a:custGeom>
              <a:avLst/>
              <a:gdLst/>
              <a:ahLst/>
              <a:cxnLst/>
              <a:rect l="l" t="t" r="r" b="b"/>
              <a:pathLst>
                <a:path w="1470025">
                  <a:moveTo>
                    <a:pt x="0" y="0"/>
                  </a:moveTo>
                  <a:lnTo>
                    <a:pt x="1469663" y="0"/>
                  </a:lnTo>
                </a:path>
              </a:pathLst>
            </a:custGeom>
            <a:ln w="14188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39650" y="13438327"/>
              <a:ext cx="1459101" cy="14591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82463" y="6240074"/>
              <a:ext cx="1470025" cy="0"/>
            </a:xfrm>
            <a:custGeom>
              <a:avLst/>
              <a:gdLst/>
              <a:ahLst/>
              <a:cxnLst/>
              <a:rect l="l" t="t" r="r" b="b"/>
              <a:pathLst>
                <a:path w="1470025">
                  <a:moveTo>
                    <a:pt x="0" y="0"/>
                  </a:moveTo>
                  <a:lnTo>
                    <a:pt x="1469642" y="0"/>
                  </a:lnTo>
                </a:path>
              </a:pathLst>
            </a:custGeom>
            <a:ln w="14188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2771" y="883154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8"/>
                  </a:lnTo>
                  <a:lnTo>
                    <a:pt x="567583" y="14440"/>
                  </a:lnTo>
                  <a:lnTo>
                    <a:pt x="521872" y="25390"/>
                  </a:lnTo>
                  <a:lnTo>
                    <a:pt x="477359" y="39231"/>
                  </a:lnTo>
                  <a:lnTo>
                    <a:pt x="434150" y="55857"/>
                  </a:lnTo>
                  <a:lnTo>
                    <a:pt x="392350" y="75164"/>
                  </a:lnTo>
                  <a:lnTo>
                    <a:pt x="352066" y="97044"/>
                  </a:lnTo>
                  <a:lnTo>
                    <a:pt x="313403" y="121392"/>
                  </a:lnTo>
                  <a:lnTo>
                    <a:pt x="276467" y="148103"/>
                  </a:lnTo>
                  <a:lnTo>
                    <a:pt x="241364" y="177070"/>
                  </a:lnTo>
                  <a:lnTo>
                    <a:pt x="208200" y="208188"/>
                  </a:lnTo>
                  <a:lnTo>
                    <a:pt x="177081" y="241350"/>
                  </a:lnTo>
                  <a:lnTo>
                    <a:pt x="148112" y="276451"/>
                  </a:lnTo>
                  <a:lnTo>
                    <a:pt x="121400" y="313385"/>
                  </a:lnTo>
                  <a:lnTo>
                    <a:pt x="97050" y="352046"/>
                  </a:lnTo>
                  <a:lnTo>
                    <a:pt x="75168" y="392328"/>
                  </a:lnTo>
                  <a:lnTo>
                    <a:pt x="55861" y="434126"/>
                  </a:lnTo>
                  <a:lnTo>
                    <a:pt x="39233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9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9" y="807278"/>
                  </a:lnTo>
                  <a:lnTo>
                    <a:pt x="14441" y="854086"/>
                  </a:lnTo>
                  <a:lnTo>
                    <a:pt x="25391" y="899801"/>
                  </a:lnTo>
                  <a:lnTo>
                    <a:pt x="39233" y="944318"/>
                  </a:lnTo>
                  <a:lnTo>
                    <a:pt x="55861" y="987531"/>
                  </a:lnTo>
                  <a:lnTo>
                    <a:pt x="75168" y="1029333"/>
                  </a:lnTo>
                  <a:lnTo>
                    <a:pt x="97050" y="1069620"/>
                  </a:lnTo>
                  <a:lnTo>
                    <a:pt x="121400" y="1108284"/>
                  </a:lnTo>
                  <a:lnTo>
                    <a:pt x="148112" y="1145222"/>
                  </a:lnTo>
                  <a:lnTo>
                    <a:pt x="177081" y="1180325"/>
                  </a:lnTo>
                  <a:lnTo>
                    <a:pt x="208200" y="1213490"/>
                  </a:lnTo>
                  <a:lnTo>
                    <a:pt x="241364" y="1244610"/>
                  </a:lnTo>
                  <a:lnTo>
                    <a:pt x="276467" y="1273578"/>
                  </a:lnTo>
                  <a:lnTo>
                    <a:pt x="313403" y="1300290"/>
                  </a:lnTo>
                  <a:lnTo>
                    <a:pt x="352066" y="1324640"/>
                  </a:lnTo>
                  <a:lnTo>
                    <a:pt x="392350" y="1346521"/>
                  </a:lnTo>
                  <a:lnTo>
                    <a:pt x="434150" y="1365828"/>
                  </a:lnTo>
                  <a:lnTo>
                    <a:pt x="477359" y="1382455"/>
                  </a:lnTo>
                  <a:lnTo>
                    <a:pt x="521872" y="1396297"/>
                  </a:lnTo>
                  <a:lnTo>
                    <a:pt x="567583" y="1407246"/>
                  </a:lnTo>
                  <a:lnTo>
                    <a:pt x="614386" y="1415198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5"/>
                  </a:lnTo>
                  <a:lnTo>
                    <a:pt x="987537" y="1365828"/>
                  </a:lnTo>
                  <a:lnTo>
                    <a:pt x="1029336" y="1346521"/>
                  </a:lnTo>
                  <a:lnTo>
                    <a:pt x="1069621" y="1324640"/>
                  </a:lnTo>
                  <a:lnTo>
                    <a:pt x="1108284" y="1300290"/>
                  </a:lnTo>
                  <a:lnTo>
                    <a:pt x="1145220" y="1273578"/>
                  </a:lnTo>
                  <a:lnTo>
                    <a:pt x="1180323" y="1244610"/>
                  </a:lnTo>
                  <a:lnTo>
                    <a:pt x="1213487" y="1213490"/>
                  </a:lnTo>
                  <a:lnTo>
                    <a:pt x="1244606" y="1180325"/>
                  </a:lnTo>
                  <a:lnTo>
                    <a:pt x="1273574" y="1145222"/>
                  </a:lnTo>
                  <a:lnTo>
                    <a:pt x="1300287" y="1108284"/>
                  </a:lnTo>
                  <a:lnTo>
                    <a:pt x="1324637" y="1069620"/>
                  </a:lnTo>
                  <a:lnTo>
                    <a:pt x="1346518" y="1029333"/>
                  </a:lnTo>
                  <a:lnTo>
                    <a:pt x="1365826" y="987531"/>
                  </a:lnTo>
                  <a:lnTo>
                    <a:pt x="1382453" y="944318"/>
                  </a:lnTo>
                  <a:lnTo>
                    <a:pt x="1396295" y="899801"/>
                  </a:lnTo>
                  <a:lnTo>
                    <a:pt x="1407245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5" y="567553"/>
                  </a:lnTo>
                  <a:lnTo>
                    <a:pt x="1396295" y="521844"/>
                  </a:lnTo>
                  <a:lnTo>
                    <a:pt x="1382453" y="477333"/>
                  </a:lnTo>
                  <a:lnTo>
                    <a:pt x="1365826" y="434126"/>
                  </a:lnTo>
                  <a:lnTo>
                    <a:pt x="1346518" y="392328"/>
                  </a:lnTo>
                  <a:lnTo>
                    <a:pt x="1324637" y="352046"/>
                  </a:lnTo>
                  <a:lnTo>
                    <a:pt x="1300287" y="313385"/>
                  </a:lnTo>
                  <a:lnTo>
                    <a:pt x="1273574" y="276451"/>
                  </a:lnTo>
                  <a:lnTo>
                    <a:pt x="1244606" y="241350"/>
                  </a:lnTo>
                  <a:lnTo>
                    <a:pt x="1213487" y="208188"/>
                  </a:lnTo>
                  <a:lnTo>
                    <a:pt x="1180323" y="177070"/>
                  </a:lnTo>
                  <a:lnTo>
                    <a:pt x="1145220" y="148103"/>
                  </a:lnTo>
                  <a:lnTo>
                    <a:pt x="1108284" y="121392"/>
                  </a:lnTo>
                  <a:lnTo>
                    <a:pt x="1069621" y="97044"/>
                  </a:lnTo>
                  <a:lnTo>
                    <a:pt x="1029336" y="75164"/>
                  </a:lnTo>
                  <a:lnTo>
                    <a:pt x="987537" y="55857"/>
                  </a:lnTo>
                  <a:lnTo>
                    <a:pt x="944327" y="39231"/>
                  </a:lnTo>
                  <a:lnTo>
                    <a:pt x="899814" y="25390"/>
                  </a:lnTo>
                  <a:lnTo>
                    <a:pt x="854104" y="14440"/>
                  </a:lnTo>
                  <a:lnTo>
                    <a:pt x="807301" y="6488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2771" y="883154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8"/>
                  </a:lnTo>
                  <a:lnTo>
                    <a:pt x="854104" y="14440"/>
                  </a:lnTo>
                  <a:lnTo>
                    <a:pt x="899814" y="25390"/>
                  </a:lnTo>
                  <a:lnTo>
                    <a:pt x="944327" y="39231"/>
                  </a:lnTo>
                  <a:lnTo>
                    <a:pt x="987537" y="55857"/>
                  </a:lnTo>
                  <a:lnTo>
                    <a:pt x="1029336" y="75164"/>
                  </a:lnTo>
                  <a:lnTo>
                    <a:pt x="1069621" y="97044"/>
                  </a:lnTo>
                  <a:lnTo>
                    <a:pt x="1108284" y="121392"/>
                  </a:lnTo>
                  <a:lnTo>
                    <a:pt x="1145220" y="148103"/>
                  </a:lnTo>
                  <a:lnTo>
                    <a:pt x="1180323" y="177070"/>
                  </a:lnTo>
                  <a:lnTo>
                    <a:pt x="1213487" y="208188"/>
                  </a:lnTo>
                  <a:lnTo>
                    <a:pt x="1244606" y="241350"/>
                  </a:lnTo>
                  <a:lnTo>
                    <a:pt x="1273574" y="276451"/>
                  </a:lnTo>
                  <a:lnTo>
                    <a:pt x="1300287" y="313385"/>
                  </a:lnTo>
                  <a:lnTo>
                    <a:pt x="1324637" y="352046"/>
                  </a:lnTo>
                  <a:lnTo>
                    <a:pt x="1346518" y="392328"/>
                  </a:lnTo>
                  <a:lnTo>
                    <a:pt x="1365826" y="434126"/>
                  </a:lnTo>
                  <a:lnTo>
                    <a:pt x="1382453" y="477333"/>
                  </a:lnTo>
                  <a:lnTo>
                    <a:pt x="1396295" y="521844"/>
                  </a:lnTo>
                  <a:lnTo>
                    <a:pt x="1407245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5" y="854086"/>
                  </a:lnTo>
                  <a:lnTo>
                    <a:pt x="1396295" y="899801"/>
                  </a:lnTo>
                  <a:lnTo>
                    <a:pt x="1382453" y="944318"/>
                  </a:lnTo>
                  <a:lnTo>
                    <a:pt x="1365826" y="987531"/>
                  </a:lnTo>
                  <a:lnTo>
                    <a:pt x="1346518" y="1029333"/>
                  </a:lnTo>
                  <a:lnTo>
                    <a:pt x="1324637" y="1069620"/>
                  </a:lnTo>
                  <a:lnTo>
                    <a:pt x="1300287" y="1108284"/>
                  </a:lnTo>
                  <a:lnTo>
                    <a:pt x="1273574" y="1145222"/>
                  </a:lnTo>
                  <a:lnTo>
                    <a:pt x="1244606" y="1180325"/>
                  </a:lnTo>
                  <a:lnTo>
                    <a:pt x="1213487" y="1213490"/>
                  </a:lnTo>
                  <a:lnTo>
                    <a:pt x="1180323" y="1244610"/>
                  </a:lnTo>
                  <a:lnTo>
                    <a:pt x="1145220" y="1273578"/>
                  </a:lnTo>
                  <a:lnTo>
                    <a:pt x="1108284" y="1300290"/>
                  </a:lnTo>
                  <a:lnTo>
                    <a:pt x="1069621" y="1324640"/>
                  </a:lnTo>
                  <a:lnTo>
                    <a:pt x="1029336" y="1346521"/>
                  </a:lnTo>
                  <a:lnTo>
                    <a:pt x="987537" y="1365828"/>
                  </a:lnTo>
                  <a:lnTo>
                    <a:pt x="944327" y="1382455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8"/>
                  </a:lnTo>
                  <a:lnTo>
                    <a:pt x="567583" y="1407246"/>
                  </a:lnTo>
                  <a:lnTo>
                    <a:pt x="521872" y="1396297"/>
                  </a:lnTo>
                  <a:lnTo>
                    <a:pt x="477359" y="1382455"/>
                  </a:lnTo>
                  <a:lnTo>
                    <a:pt x="434150" y="1365828"/>
                  </a:lnTo>
                  <a:lnTo>
                    <a:pt x="392350" y="1346521"/>
                  </a:lnTo>
                  <a:lnTo>
                    <a:pt x="352066" y="1324640"/>
                  </a:lnTo>
                  <a:lnTo>
                    <a:pt x="313403" y="1300290"/>
                  </a:lnTo>
                  <a:lnTo>
                    <a:pt x="276467" y="1273578"/>
                  </a:lnTo>
                  <a:lnTo>
                    <a:pt x="241364" y="1244610"/>
                  </a:lnTo>
                  <a:lnTo>
                    <a:pt x="208200" y="1213490"/>
                  </a:lnTo>
                  <a:lnTo>
                    <a:pt x="177081" y="1180325"/>
                  </a:lnTo>
                  <a:lnTo>
                    <a:pt x="148112" y="1145222"/>
                  </a:lnTo>
                  <a:lnTo>
                    <a:pt x="121400" y="1108284"/>
                  </a:lnTo>
                  <a:lnTo>
                    <a:pt x="97050" y="1069620"/>
                  </a:lnTo>
                  <a:lnTo>
                    <a:pt x="75168" y="1029333"/>
                  </a:lnTo>
                  <a:lnTo>
                    <a:pt x="55861" y="987531"/>
                  </a:lnTo>
                  <a:lnTo>
                    <a:pt x="39233" y="944318"/>
                  </a:lnTo>
                  <a:lnTo>
                    <a:pt x="25391" y="899801"/>
                  </a:lnTo>
                  <a:lnTo>
                    <a:pt x="14441" y="854086"/>
                  </a:lnTo>
                  <a:lnTo>
                    <a:pt x="6489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9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3" y="477333"/>
                  </a:lnTo>
                  <a:lnTo>
                    <a:pt x="55861" y="434126"/>
                  </a:lnTo>
                  <a:lnTo>
                    <a:pt x="75168" y="392328"/>
                  </a:lnTo>
                  <a:lnTo>
                    <a:pt x="97050" y="352046"/>
                  </a:lnTo>
                  <a:lnTo>
                    <a:pt x="121400" y="313385"/>
                  </a:lnTo>
                  <a:lnTo>
                    <a:pt x="148112" y="276451"/>
                  </a:lnTo>
                  <a:lnTo>
                    <a:pt x="177081" y="241350"/>
                  </a:lnTo>
                  <a:lnTo>
                    <a:pt x="208200" y="208188"/>
                  </a:lnTo>
                  <a:lnTo>
                    <a:pt x="241364" y="177070"/>
                  </a:lnTo>
                  <a:lnTo>
                    <a:pt x="276467" y="148103"/>
                  </a:lnTo>
                  <a:lnTo>
                    <a:pt x="313403" y="121392"/>
                  </a:lnTo>
                  <a:lnTo>
                    <a:pt x="352066" y="97044"/>
                  </a:lnTo>
                  <a:lnTo>
                    <a:pt x="392350" y="75164"/>
                  </a:lnTo>
                  <a:lnTo>
                    <a:pt x="434150" y="55857"/>
                  </a:lnTo>
                  <a:lnTo>
                    <a:pt x="477359" y="39231"/>
                  </a:lnTo>
                  <a:lnTo>
                    <a:pt x="521872" y="25390"/>
                  </a:lnTo>
                  <a:lnTo>
                    <a:pt x="567583" y="14440"/>
                  </a:lnTo>
                  <a:lnTo>
                    <a:pt x="614386" y="6488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1392" y="9151409"/>
              <a:ext cx="661670" cy="807085"/>
            </a:xfrm>
            <a:custGeom>
              <a:avLst/>
              <a:gdLst/>
              <a:ahLst/>
              <a:cxnLst/>
              <a:rect l="l" t="t" r="r" b="b"/>
              <a:pathLst>
                <a:path w="661669" h="807084">
                  <a:moveTo>
                    <a:pt x="94934" y="656185"/>
                  </a:moveTo>
                  <a:lnTo>
                    <a:pt x="34587" y="656185"/>
                  </a:lnTo>
                  <a:lnTo>
                    <a:pt x="34587" y="748618"/>
                  </a:lnTo>
                  <a:lnTo>
                    <a:pt x="39961" y="769034"/>
                  </a:lnTo>
                  <a:lnTo>
                    <a:pt x="53791" y="787874"/>
                  </a:lnTo>
                  <a:lnTo>
                    <a:pt x="72633" y="801699"/>
                  </a:lnTo>
                  <a:lnTo>
                    <a:pt x="93047" y="807072"/>
                  </a:lnTo>
                  <a:lnTo>
                    <a:pt x="609753" y="807072"/>
                  </a:lnTo>
                  <a:lnTo>
                    <a:pt x="653341" y="775558"/>
                  </a:lnTo>
                  <a:lnTo>
                    <a:pt x="660218" y="746703"/>
                  </a:lnTo>
                  <a:lnTo>
                    <a:pt x="94934" y="746703"/>
                  </a:lnTo>
                  <a:lnTo>
                    <a:pt x="94934" y="656185"/>
                  </a:lnTo>
                  <a:close/>
                </a:path>
                <a:path w="661669" h="807084">
                  <a:moveTo>
                    <a:pt x="230704" y="60298"/>
                  </a:moveTo>
                  <a:lnTo>
                    <a:pt x="200534" y="60298"/>
                  </a:lnTo>
                  <a:lnTo>
                    <a:pt x="200534" y="746703"/>
                  </a:lnTo>
                  <a:lnTo>
                    <a:pt x="230704" y="746703"/>
                  </a:lnTo>
                  <a:lnTo>
                    <a:pt x="230704" y="60298"/>
                  </a:lnTo>
                  <a:close/>
                </a:path>
                <a:path w="661669" h="807084">
                  <a:moveTo>
                    <a:pt x="660665" y="465785"/>
                  </a:moveTo>
                  <a:lnTo>
                    <a:pt x="649494" y="475845"/>
                  </a:lnTo>
                  <a:lnTo>
                    <a:pt x="628943" y="495721"/>
                  </a:lnTo>
                  <a:lnTo>
                    <a:pt x="609166" y="516182"/>
                  </a:lnTo>
                  <a:lnTo>
                    <a:pt x="600318" y="527998"/>
                  </a:lnTo>
                  <a:lnTo>
                    <a:pt x="600318" y="746703"/>
                  </a:lnTo>
                  <a:lnTo>
                    <a:pt x="660218" y="746703"/>
                  </a:lnTo>
                  <a:lnTo>
                    <a:pt x="660792" y="734202"/>
                  </a:lnTo>
                  <a:lnTo>
                    <a:pt x="661275" y="682658"/>
                  </a:lnTo>
                  <a:lnTo>
                    <a:pt x="661177" y="578932"/>
                  </a:lnTo>
                  <a:lnTo>
                    <a:pt x="661082" y="550591"/>
                  </a:lnTo>
                  <a:lnTo>
                    <a:pt x="660665" y="465785"/>
                  </a:lnTo>
                  <a:close/>
                </a:path>
                <a:path w="661669" h="807084">
                  <a:moveTo>
                    <a:pt x="59717" y="595355"/>
                  </a:moveTo>
                  <a:lnTo>
                    <a:pt x="25790" y="595707"/>
                  </a:lnTo>
                  <a:lnTo>
                    <a:pt x="7793" y="597376"/>
                  </a:lnTo>
                  <a:lnTo>
                    <a:pt x="2540" y="603251"/>
                  </a:lnTo>
                  <a:lnTo>
                    <a:pt x="0" y="613036"/>
                  </a:lnTo>
                  <a:lnTo>
                    <a:pt x="6162" y="622156"/>
                  </a:lnTo>
                  <a:lnTo>
                    <a:pt x="27017" y="626036"/>
                  </a:lnTo>
                  <a:lnTo>
                    <a:pt x="109881" y="626178"/>
                  </a:lnTo>
                  <a:lnTo>
                    <a:pt x="116489" y="629205"/>
                  </a:lnTo>
                  <a:lnTo>
                    <a:pt x="120808" y="633582"/>
                  </a:lnTo>
                  <a:lnTo>
                    <a:pt x="128183" y="637520"/>
                  </a:lnTo>
                  <a:lnTo>
                    <a:pt x="143960" y="639230"/>
                  </a:lnTo>
                  <a:lnTo>
                    <a:pt x="162469" y="629809"/>
                  </a:lnTo>
                  <a:lnTo>
                    <a:pt x="170552" y="609081"/>
                  </a:lnTo>
                  <a:lnTo>
                    <a:pt x="165733" y="595887"/>
                  </a:lnTo>
                  <a:lnTo>
                    <a:pt x="113790" y="595887"/>
                  </a:lnTo>
                  <a:lnTo>
                    <a:pt x="59717" y="595355"/>
                  </a:lnTo>
                  <a:close/>
                </a:path>
                <a:path w="661669" h="807084">
                  <a:moveTo>
                    <a:pt x="134533" y="578932"/>
                  </a:moveTo>
                  <a:lnTo>
                    <a:pt x="127087" y="580364"/>
                  </a:lnTo>
                  <a:lnTo>
                    <a:pt x="120998" y="584164"/>
                  </a:lnTo>
                  <a:lnTo>
                    <a:pt x="116491" y="589586"/>
                  </a:lnTo>
                  <a:lnTo>
                    <a:pt x="113790" y="595887"/>
                  </a:lnTo>
                  <a:lnTo>
                    <a:pt x="165733" y="595887"/>
                  </a:lnTo>
                  <a:lnTo>
                    <a:pt x="162982" y="588354"/>
                  </a:lnTo>
                  <a:lnTo>
                    <a:pt x="134533" y="578932"/>
                  </a:lnTo>
                  <a:close/>
                </a:path>
                <a:path w="661669" h="807084">
                  <a:moveTo>
                    <a:pt x="94934" y="445000"/>
                  </a:moveTo>
                  <a:lnTo>
                    <a:pt x="34587" y="445000"/>
                  </a:lnTo>
                  <a:lnTo>
                    <a:pt x="34587" y="565667"/>
                  </a:lnTo>
                  <a:lnTo>
                    <a:pt x="94934" y="565667"/>
                  </a:lnTo>
                  <a:lnTo>
                    <a:pt x="94934" y="445000"/>
                  </a:lnTo>
                  <a:close/>
                </a:path>
                <a:path w="661669" h="807084">
                  <a:moveTo>
                    <a:pt x="164237" y="414402"/>
                  </a:moveTo>
                  <a:lnTo>
                    <a:pt x="101596" y="414402"/>
                  </a:lnTo>
                  <a:lnTo>
                    <a:pt x="109874" y="414992"/>
                  </a:lnTo>
                  <a:lnTo>
                    <a:pt x="116585" y="417990"/>
                  </a:lnTo>
                  <a:lnTo>
                    <a:pt x="121161" y="422370"/>
                  </a:lnTo>
                  <a:lnTo>
                    <a:pt x="128615" y="426325"/>
                  </a:lnTo>
                  <a:lnTo>
                    <a:pt x="143960" y="428045"/>
                  </a:lnTo>
                  <a:lnTo>
                    <a:pt x="162638" y="418612"/>
                  </a:lnTo>
                  <a:lnTo>
                    <a:pt x="164237" y="414402"/>
                  </a:lnTo>
                  <a:close/>
                </a:path>
                <a:path w="661669" h="807084">
                  <a:moveTo>
                    <a:pt x="59717" y="384134"/>
                  </a:moveTo>
                  <a:lnTo>
                    <a:pt x="25790" y="384511"/>
                  </a:lnTo>
                  <a:lnTo>
                    <a:pt x="7793" y="386191"/>
                  </a:lnTo>
                  <a:lnTo>
                    <a:pt x="1330" y="389525"/>
                  </a:lnTo>
                  <a:lnTo>
                    <a:pt x="642" y="394420"/>
                  </a:lnTo>
                  <a:lnTo>
                    <a:pt x="642" y="399740"/>
                  </a:lnTo>
                  <a:lnTo>
                    <a:pt x="6013" y="411169"/>
                  </a:lnTo>
                  <a:lnTo>
                    <a:pt x="20621" y="415356"/>
                  </a:lnTo>
                  <a:lnTo>
                    <a:pt x="42212" y="415512"/>
                  </a:lnTo>
                  <a:lnTo>
                    <a:pt x="89876" y="414416"/>
                  </a:lnTo>
                  <a:lnTo>
                    <a:pt x="164237" y="414402"/>
                  </a:lnTo>
                  <a:lnTo>
                    <a:pt x="170516" y="397861"/>
                  </a:lnTo>
                  <a:lnTo>
                    <a:pt x="165872" y="384630"/>
                  </a:lnTo>
                  <a:lnTo>
                    <a:pt x="113790" y="384630"/>
                  </a:lnTo>
                  <a:lnTo>
                    <a:pt x="59717" y="384134"/>
                  </a:lnTo>
                  <a:close/>
                </a:path>
                <a:path w="661669" h="807084">
                  <a:moveTo>
                    <a:pt x="136420" y="367676"/>
                  </a:moveTo>
                  <a:lnTo>
                    <a:pt x="127712" y="368839"/>
                  </a:lnTo>
                  <a:lnTo>
                    <a:pt x="121125" y="372190"/>
                  </a:lnTo>
                  <a:lnTo>
                    <a:pt x="116528" y="377522"/>
                  </a:lnTo>
                  <a:lnTo>
                    <a:pt x="113790" y="384630"/>
                  </a:lnTo>
                  <a:lnTo>
                    <a:pt x="165872" y="384630"/>
                  </a:lnTo>
                  <a:lnTo>
                    <a:pt x="163232" y="377109"/>
                  </a:lnTo>
                  <a:lnTo>
                    <a:pt x="136420" y="367676"/>
                  </a:lnTo>
                  <a:close/>
                </a:path>
                <a:path w="661669" h="807084">
                  <a:moveTo>
                    <a:pt x="94934" y="233814"/>
                  </a:moveTo>
                  <a:lnTo>
                    <a:pt x="34587" y="233814"/>
                  </a:lnTo>
                  <a:lnTo>
                    <a:pt x="34587" y="354481"/>
                  </a:lnTo>
                  <a:lnTo>
                    <a:pt x="94934" y="354481"/>
                  </a:lnTo>
                  <a:lnTo>
                    <a:pt x="94934" y="233814"/>
                  </a:lnTo>
                  <a:close/>
                </a:path>
                <a:path w="661669" h="807084">
                  <a:moveTo>
                    <a:pt x="165236" y="203098"/>
                  </a:moveTo>
                  <a:lnTo>
                    <a:pt x="90339" y="203098"/>
                  </a:lnTo>
                  <a:lnTo>
                    <a:pt x="109874" y="203736"/>
                  </a:lnTo>
                  <a:lnTo>
                    <a:pt x="116585" y="206774"/>
                  </a:lnTo>
                  <a:lnTo>
                    <a:pt x="121161" y="211176"/>
                  </a:lnTo>
                  <a:lnTo>
                    <a:pt x="128615" y="215138"/>
                  </a:lnTo>
                  <a:lnTo>
                    <a:pt x="143960" y="216860"/>
                  </a:lnTo>
                  <a:lnTo>
                    <a:pt x="153054" y="214381"/>
                  </a:lnTo>
                  <a:lnTo>
                    <a:pt x="161578" y="208046"/>
                  </a:lnTo>
                  <a:lnTo>
                    <a:pt x="165236" y="203098"/>
                  </a:lnTo>
                  <a:close/>
                </a:path>
                <a:path w="661669" h="807084">
                  <a:moveTo>
                    <a:pt x="59717" y="172940"/>
                  </a:moveTo>
                  <a:lnTo>
                    <a:pt x="25790" y="173296"/>
                  </a:lnTo>
                  <a:lnTo>
                    <a:pt x="7793" y="174935"/>
                  </a:lnTo>
                  <a:lnTo>
                    <a:pt x="2262" y="180662"/>
                  </a:lnTo>
                  <a:lnTo>
                    <a:pt x="328" y="188777"/>
                  </a:lnTo>
                  <a:lnTo>
                    <a:pt x="2523" y="196852"/>
                  </a:lnTo>
                  <a:lnTo>
                    <a:pt x="9382" y="202459"/>
                  </a:lnTo>
                  <a:lnTo>
                    <a:pt x="27254" y="203816"/>
                  </a:lnTo>
                  <a:lnTo>
                    <a:pt x="90339" y="203098"/>
                  </a:lnTo>
                  <a:lnTo>
                    <a:pt x="165236" y="203098"/>
                  </a:lnTo>
                  <a:lnTo>
                    <a:pt x="167894" y="199502"/>
                  </a:lnTo>
                  <a:lnTo>
                    <a:pt x="170364" y="190400"/>
                  </a:lnTo>
                  <a:lnTo>
                    <a:pt x="170280" y="180662"/>
                  </a:lnTo>
                  <a:lnTo>
                    <a:pt x="168292" y="173445"/>
                  </a:lnTo>
                  <a:lnTo>
                    <a:pt x="113790" y="173445"/>
                  </a:lnTo>
                  <a:lnTo>
                    <a:pt x="59717" y="172940"/>
                  </a:lnTo>
                  <a:close/>
                </a:path>
                <a:path w="661669" h="807084">
                  <a:moveTo>
                    <a:pt x="134533" y="156491"/>
                  </a:moveTo>
                  <a:lnTo>
                    <a:pt x="126574" y="157963"/>
                  </a:lnTo>
                  <a:lnTo>
                    <a:pt x="121078" y="161829"/>
                  </a:lnTo>
                  <a:lnTo>
                    <a:pt x="117124" y="167265"/>
                  </a:lnTo>
                  <a:lnTo>
                    <a:pt x="113790" y="173445"/>
                  </a:lnTo>
                  <a:lnTo>
                    <a:pt x="168292" y="173445"/>
                  </a:lnTo>
                  <a:lnTo>
                    <a:pt x="167405" y="170227"/>
                  </a:lnTo>
                  <a:lnTo>
                    <a:pt x="159487" y="162583"/>
                  </a:lnTo>
                  <a:lnTo>
                    <a:pt x="148050" y="158010"/>
                  </a:lnTo>
                  <a:lnTo>
                    <a:pt x="134533" y="156491"/>
                  </a:lnTo>
                  <a:close/>
                </a:path>
                <a:path w="661669" h="807084">
                  <a:moveTo>
                    <a:pt x="611632" y="0"/>
                  </a:moveTo>
                  <a:lnTo>
                    <a:pt x="93047" y="0"/>
                  </a:lnTo>
                  <a:lnTo>
                    <a:pt x="72526" y="4256"/>
                  </a:lnTo>
                  <a:lnTo>
                    <a:pt x="53695" y="15588"/>
                  </a:lnTo>
                  <a:lnTo>
                    <a:pt x="39925" y="31842"/>
                  </a:lnTo>
                  <a:lnTo>
                    <a:pt x="34587" y="50863"/>
                  </a:lnTo>
                  <a:lnTo>
                    <a:pt x="34587" y="143296"/>
                  </a:lnTo>
                  <a:lnTo>
                    <a:pt x="94934" y="143296"/>
                  </a:lnTo>
                  <a:lnTo>
                    <a:pt x="94934" y="60298"/>
                  </a:lnTo>
                  <a:lnTo>
                    <a:pt x="661174" y="60298"/>
                  </a:lnTo>
                  <a:lnTo>
                    <a:pt x="646123" y="16386"/>
                  </a:lnTo>
                  <a:lnTo>
                    <a:pt x="621936" y="1483"/>
                  </a:lnTo>
                  <a:lnTo>
                    <a:pt x="611632" y="0"/>
                  </a:lnTo>
                  <a:close/>
                </a:path>
                <a:path w="661669" h="807084">
                  <a:moveTo>
                    <a:pt x="661174" y="60298"/>
                  </a:moveTo>
                  <a:lnTo>
                    <a:pt x="600318" y="60298"/>
                  </a:lnTo>
                  <a:lnTo>
                    <a:pt x="600318" y="113076"/>
                  </a:lnTo>
                  <a:lnTo>
                    <a:pt x="660665" y="113076"/>
                  </a:lnTo>
                  <a:lnTo>
                    <a:pt x="661306" y="84561"/>
                  </a:lnTo>
                  <a:lnTo>
                    <a:pt x="661174" y="60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25979" y="9151409"/>
              <a:ext cx="626745" cy="807085"/>
            </a:xfrm>
            <a:custGeom>
              <a:avLst/>
              <a:gdLst/>
              <a:ahLst/>
              <a:cxnLst/>
              <a:rect l="l" t="t" r="r" b="b"/>
              <a:pathLst>
                <a:path w="626744" h="807084">
                  <a:moveTo>
                    <a:pt x="0" y="50863"/>
                  </a:moveTo>
                  <a:lnTo>
                    <a:pt x="0" y="143296"/>
                  </a:lnTo>
                  <a:lnTo>
                    <a:pt x="60347" y="143296"/>
                  </a:lnTo>
                  <a:lnTo>
                    <a:pt x="60347" y="60298"/>
                  </a:lnTo>
                  <a:lnTo>
                    <a:pt x="165947" y="60298"/>
                  </a:lnTo>
                  <a:lnTo>
                    <a:pt x="165947" y="746703"/>
                  </a:lnTo>
                  <a:lnTo>
                    <a:pt x="60347" y="746703"/>
                  </a:lnTo>
                  <a:lnTo>
                    <a:pt x="60347" y="656185"/>
                  </a:lnTo>
                  <a:lnTo>
                    <a:pt x="0" y="656185"/>
                  </a:lnTo>
                  <a:lnTo>
                    <a:pt x="0" y="748618"/>
                  </a:lnTo>
                  <a:lnTo>
                    <a:pt x="5374" y="769034"/>
                  </a:lnTo>
                  <a:lnTo>
                    <a:pt x="19204" y="787874"/>
                  </a:lnTo>
                  <a:lnTo>
                    <a:pt x="38046" y="801699"/>
                  </a:lnTo>
                  <a:lnTo>
                    <a:pt x="58460" y="807072"/>
                  </a:lnTo>
                  <a:lnTo>
                    <a:pt x="575165" y="807072"/>
                  </a:lnTo>
                  <a:lnTo>
                    <a:pt x="618754" y="775558"/>
                  </a:lnTo>
                  <a:lnTo>
                    <a:pt x="626205" y="734202"/>
                  </a:lnTo>
                  <a:lnTo>
                    <a:pt x="626688" y="682658"/>
                  </a:lnTo>
                  <a:lnTo>
                    <a:pt x="626719" y="617160"/>
                  </a:lnTo>
                  <a:lnTo>
                    <a:pt x="626495" y="550591"/>
                  </a:lnTo>
                  <a:lnTo>
                    <a:pt x="626216" y="495837"/>
                  </a:lnTo>
                  <a:lnTo>
                    <a:pt x="626078" y="465785"/>
                  </a:lnTo>
                  <a:lnTo>
                    <a:pt x="614907" y="475845"/>
                  </a:lnTo>
                  <a:lnTo>
                    <a:pt x="594356" y="495721"/>
                  </a:lnTo>
                  <a:lnTo>
                    <a:pt x="574579" y="516182"/>
                  </a:lnTo>
                  <a:lnTo>
                    <a:pt x="565731" y="527998"/>
                  </a:lnTo>
                  <a:lnTo>
                    <a:pt x="565731" y="746703"/>
                  </a:lnTo>
                  <a:lnTo>
                    <a:pt x="196117" y="746703"/>
                  </a:lnTo>
                  <a:lnTo>
                    <a:pt x="196117" y="60298"/>
                  </a:lnTo>
                  <a:lnTo>
                    <a:pt x="565731" y="60298"/>
                  </a:lnTo>
                  <a:lnTo>
                    <a:pt x="565731" y="113076"/>
                  </a:lnTo>
                  <a:lnTo>
                    <a:pt x="626078" y="113076"/>
                  </a:lnTo>
                  <a:lnTo>
                    <a:pt x="626719" y="84561"/>
                  </a:lnTo>
                  <a:lnTo>
                    <a:pt x="626575" y="58187"/>
                  </a:lnTo>
                  <a:lnTo>
                    <a:pt x="622547" y="35085"/>
                  </a:lnTo>
                  <a:lnTo>
                    <a:pt x="596812" y="5320"/>
                  </a:lnTo>
                  <a:lnTo>
                    <a:pt x="577045" y="0"/>
                  </a:lnTo>
                  <a:lnTo>
                    <a:pt x="58460" y="0"/>
                  </a:lnTo>
                  <a:lnTo>
                    <a:pt x="37938" y="4256"/>
                  </a:lnTo>
                  <a:lnTo>
                    <a:pt x="19108" y="15588"/>
                  </a:lnTo>
                  <a:lnTo>
                    <a:pt x="5338" y="31842"/>
                  </a:lnTo>
                  <a:lnTo>
                    <a:pt x="0" y="50863"/>
                  </a:lnTo>
                  <a:close/>
                </a:path>
              </a:pathLst>
            </a:custGeom>
            <a:ln w="22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80169" y="9296677"/>
              <a:ext cx="192997" cy="505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64616" y="9293987"/>
              <a:ext cx="400685" cy="399415"/>
            </a:xfrm>
            <a:custGeom>
              <a:avLst/>
              <a:gdLst/>
              <a:ahLst/>
              <a:cxnLst/>
              <a:rect l="l" t="t" r="r" b="b"/>
              <a:pathLst>
                <a:path w="400685" h="399415">
                  <a:moveTo>
                    <a:pt x="258941" y="0"/>
                  </a:moveTo>
                  <a:lnTo>
                    <a:pt x="234581" y="1356"/>
                  </a:lnTo>
                  <a:lnTo>
                    <a:pt x="221218" y="10055"/>
                  </a:lnTo>
                  <a:lnTo>
                    <a:pt x="201194" y="31363"/>
                  </a:lnTo>
                  <a:lnTo>
                    <a:pt x="168164" y="62435"/>
                  </a:lnTo>
                  <a:lnTo>
                    <a:pt x="38992" y="191614"/>
                  </a:lnTo>
                  <a:lnTo>
                    <a:pt x="22589" y="207523"/>
                  </a:lnTo>
                  <a:lnTo>
                    <a:pt x="14457" y="215616"/>
                  </a:lnTo>
                  <a:lnTo>
                    <a:pt x="6963" y="223750"/>
                  </a:lnTo>
                  <a:lnTo>
                    <a:pt x="0" y="238207"/>
                  </a:lnTo>
                  <a:lnTo>
                    <a:pt x="2753" y="250024"/>
                  </a:lnTo>
                  <a:lnTo>
                    <a:pt x="10786" y="257997"/>
                  </a:lnTo>
                  <a:lnTo>
                    <a:pt x="19661" y="260922"/>
                  </a:lnTo>
                  <a:lnTo>
                    <a:pt x="28769" y="258428"/>
                  </a:lnTo>
                  <a:lnTo>
                    <a:pt x="37501" y="252037"/>
                  </a:lnTo>
                  <a:lnTo>
                    <a:pt x="46151" y="243384"/>
                  </a:lnTo>
                  <a:lnTo>
                    <a:pt x="55017" y="234107"/>
                  </a:lnTo>
                  <a:lnTo>
                    <a:pt x="91970" y="197409"/>
                  </a:lnTo>
                  <a:lnTo>
                    <a:pt x="170146" y="120095"/>
                  </a:lnTo>
                  <a:lnTo>
                    <a:pt x="208225" y="81834"/>
                  </a:lnTo>
                  <a:lnTo>
                    <a:pt x="243537" y="45409"/>
                  </a:lnTo>
                  <a:lnTo>
                    <a:pt x="248849" y="40312"/>
                  </a:lnTo>
                  <a:lnTo>
                    <a:pt x="253038" y="38307"/>
                  </a:lnTo>
                  <a:lnTo>
                    <a:pt x="258734" y="38097"/>
                  </a:lnTo>
                  <a:lnTo>
                    <a:pt x="268571" y="38386"/>
                  </a:lnTo>
                  <a:lnTo>
                    <a:pt x="300643" y="38457"/>
                  </a:lnTo>
                  <a:lnTo>
                    <a:pt x="297368" y="45888"/>
                  </a:lnTo>
                  <a:lnTo>
                    <a:pt x="290151" y="54330"/>
                  </a:lnTo>
                  <a:lnTo>
                    <a:pt x="272828" y="70947"/>
                  </a:lnTo>
                  <a:lnTo>
                    <a:pt x="87074" y="256736"/>
                  </a:lnTo>
                  <a:lnTo>
                    <a:pt x="67614" y="274755"/>
                  </a:lnTo>
                  <a:lnTo>
                    <a:pt x="60289" y="283751"/>
                  </a:lnTo>
                  <a:lnTo>
                    <a:pt x="57379" y="292986"/>
                  </a:lnTo>
                  <a:lnTo>
                    <a:pt x="57379" y="301570"/>
                  </a:lnTo>
                  <a:lnTo>
                    <a:pt x="65743" y="300506"/>
                  </a:lnTo>
                  <a:lnTo>
                    <a:pt x="70574" y="300506"/>
                  </a:lnTo>
                  <a:lnTo>
                    <a:pt x="91787" y="282687"/>
                  </a:lnTo>
                  <a:lnTo>
                    <a:pt x="132155" y="242974"/>
                  </a:lnTo>
                  <a:lnTo>
                    <a:pt x="172495" y="201985"/>
                  </a:lnTo>
                  <a:lnTo>
                    <a:pt x="193624" y="180335"/>
                  </a:lnTo>
                  <a:lnTo>
                    <a:pt x="256319" y="118157"/>
                  </a:lnTo>
                  <a:lnTo>
                    <a:pt x="295762" y="78502"/>
                  </a:lnTo>
                  <a:lnTo>
                    <a:pt x="315732" y="57256"/>
                  </a:lnTo>
                  <a:lnTo>
                    <a:pt x="341709" y="82227"/>
                  </a:lnTo>
                  <a:lnTo>
                    <a:pt x="286403" y="139062"/>
                  </a:lnTo>
                  <a:lnTo>
                    <a:pt x="236470" y="189025"/>
                  </a:lnTo>
                  <a:lnTo>
                    <a:pt x="112946" y="311927"/>
                  </a:lnTo>
                  <a:lnTo>
                    <a:pt x="106689" y="317247"/>
                  </a:lnTo>
                  <a:lnTo>
                    <a:pt x="102049" y="322710"/>
                  </a:lnTo>
                  <a:lnTo>
                    <a:pt x="99399" y="327251"/>
                  </a:lnTo>
                  <a:lnTo>
                    <a:pt x="98016" y="333714"/>
                  </a:lnTo>
                  <a:lnTo>
                    <a:pt x="100683" y="339499"/>
                  </a:lnTo>
                  <a:lnTo>
                    <a:pt x="110179" y="342005"/>
                  </a:lnTo>
                  <a:lnTo>
                    <a:pt x="131690" y="323917"/>
                  </a:lnTo>
                  <a:lnTo>
                    <a:pt x="172665" y="283596"/>
                  </a:lnTo>
                  <a:lnTo>
                    <a:pt x="213630" y="241958"/>
                  </a:lnTo>
                  <a:lnTo>
                    <a:pt x="235109" y="219919"/>
                  </a:lnTo>
                  <a:lnTo>
                    <a:pt x="346498" y="108545"/>
                  </a:lnTo>
                  <a:lnTo>
                    <a:pt x="347973" y="106771"/>
                  </a:lnTo>
                  <a:lnTo>
                    <a:pt x="355543" y="99252"/>
                  </a:lnTo>
                  <a:lnTo>
                    <a:pt x="354599" y="98968"/>
                  </a:lnTo>
                  <a:lnTo>
                    <a:pt x="362871" y="98755"/>
                  </a:lnTo>
                  <a:lnTo>
                    <a:pt x="363457" y="133448"/>
                  </a:lnTo>
                  <a:lnTo>
                    <a:pt x="359839" y="151188"/>
                  </a:lnTo>
                  <a:lnTo>
                    <a:pt x="343947" y="168995"/>
                  </a:lnTo>
                  <a:lnTo>
                    <a:pt x="307716" y="203887"/>
                  </a:lnTo>
                  <a:lnTo>
                    <a:pt x="193624" y="316112"/>
                  </a:lnTo>
                  <a:lnTo>
                    <a:pt x="180581" y="328520"/>
                  </a:lnTo>
                  <a:lnTo>
                    <a:pt x="162792" y="345942"/>
                  </a:lnTo>
                  <a:lnTo>
                    <a:pt x="147100" y="363896"/>
                  </a:lnTo>
                  <a:lnTo>
                    <a:pt x="140349" y="377900"/>
                  </a:lnTo>
                  <a:lnTo>
                    <a:pt x="143923" y="391018"/>
                  </a:lnTo>
                  <a:lnTo>
                    <a:pt x="152831" y="398198"/>
                  </a:lnTo>
                  <a:lnTo>
                    <a:pt x="164357" y="398899"/>
                  </a:lnTo>
                  <a:lnTo>
                    <a:pt x="175783" y="392585"/>
                  </a:lnTo>
                  <a:lnTo>
                    <a:pt x="209762" y="359551"/>
                  </a:lnTo>
                  <a:lnTo>
                    <a:pt x="245002" y="324507"/>
                  </a:lnTo>
                  <a:lnTo>
                    <a:pt x="280920" y="288304"/>
                  </a:lnTo>
                  <a:lnTo>
                    <a:pt x="352462" y="215828"/>
                  </a:lnTo>
                  <a:lnTo>
                    <a:pt x="392331" y="175866"/>
                  </a:lnTo>
                  <a:lnTo>
                    <a:pt x="400589" y="170546"/>
                  </a:lnTo>
                  <a:lnTo>
                    <a:pt x="400589" y="89321"/>
                  </a:lnTo>
                  <a:lnTo>
                    <a:pt x="398623" y="81210"/>
                  </a:lnTo>
                  <a:lnTo>
                    <a:pt x="393811" y="74876"/>
                  </a:lnTo>
                  <a:lnTo>
                    <a:pt x="382159" y="64421"/>
                  </a:lnTo>
                  <a:lnTo>
                    <a:pt x="333504" y="13467"/>
                  </a:lnTo>
                  <a:lnTo>
                    <a:pt x="327280" y="7457"/>
                  </a:lnTo>
                  <a:lnTo>
                    <a:pt x="320112" y="2671"/>
                  </a:lnTo>
                  <a:lnTo>
                    <a:pt x="311958" y="718"/>
                  </a:lnTo>
                  <a:lnTo>
                    <a:pt x="25894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81369" y="9558669"/>
              <a:ext cx="214169" cy="2095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613681" y="456073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662203" y="1639"/>
                  </a:lnTo>
                  <a:lnTo>
                    <a:pt x="614408" y="6488"/>
                  </a:lnTo>
                  <a:lnTo>
                    <a:pt x="567600" y="14440"/>
                  </a:lnTo>
                  <a:lnTo>
                    <a:pt x="521885" y="25390"/>
                  </a:lnTo>
                  <a:lnTo>
                    <a:pt x="477368" y="39231"/>
                  </a:lnTo>
                  <a:lnTo>
                    <a:pt x="434156" y="55857"/>
                  </a:lnTo>
                  <a:lnTo>
                    <a:pt x="392353" y="75164"/>
                  </a:lnTo>
                  <a:lnTo>
                    <a:pt x="352067" y="97044"/>
                  </a:lnTo>
                  <a:lnTo>
                    <a:pt x="313402" y="121392"/>
                  </a:lnTo>
                  <a:lnTo>
                    <a:pt x="276465" y="148103"/>
                  </a:lnTo>
                  <a:lnTo>
                    <a:pt x="241361" y="177070"/>
                  </a:lnTo>
                  <a:lnTo>
                    <a:pt x="208196" y="208188"/>
                  </a:lnTo>
                  <a:lnTo>
                    <a:pt x="177077" y="241350"/>
                  </a:lnTo>
                  <a:lnTo>
                    <a:pt x="148108" y="276451"/>
                  </a:lnTo>
                  <a:lnTo>
                    <a:pt x="121396" y="313385"/>
                  </a:lnTo>
                  <a:lnTo>
                    <a:pt x="97047" y="352046"/>
                  </a:lnTo>
                  <a:lnTo>
                    <a:pt x="75165" y="392328"/>
                  </a:lnTo>
                  <a:lnTo>
                    <a:pt x="55858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75"/>
                  </a:lnTo>
                  <a:lnTo>
                    <a:pt x="6488" y="807263"/>
                  </a:lnTo>
                  <a:lnTo>
                    <a:pt x="14440" y="854066"/>
                  </a:lnTo>
                  <a:lnTo>
                    <a:pt x="25390" y="899777"/>
                  </a:lnTo>
                  <a:lnTo>
                    <a:pt x="39231" y="944290"/>
                  </a:lnTo>
                  <a:lnTo>
                    <a:pt x="55858" y="987501"/>
                  </a:lnTo>
                  <a:lnTo>
                    <a:pt x="75165" y="1029302"/>
                  </a:lnTo>
                  <a:lnTo>
                    <a:pt x="97047" y="1069588"/>
                  </a:lnTo>
                  <a:lnTo>
                    <a:pt x="121396" y="1108253"/>
                  </a:lnTo>
                  <a:lnTo>
                    <a:pt x="148108" y="1145191"/>
                  </a:lnTo>
                  <a:lnTo>
                    <a:pt x="177077" y="1180297"/>
                  </a:lnTo>
                  <a:lnTo>
                    <a:pt x="208196" y="1213464"/>
                  </a:lnTo>
                  <a:lnTo>
                    <a:pt x="241361" y="1244585"/>
                  </a:lnTo>
                  <a:lnTo>
                    <a:pt x="276465" y="1273557"/>
                  </a:lnTo>
                  <a:lnTo>
                    <a:pt x="313402" y="1300272"/>
                  </a:lnTo>
                  <a:lnTo>
                    <a:pt x="352067" y="1324624"/>
                  </a:lnTo>
                  <a:lnTo>
                    <a:pt x="392353" y="1346508"/>
                  </a:lnTo>
                  <a:lnTo>
                    <a:pt x="434156" y="1365818"/>
                  </a:lnTo>
                  <a:lnTo>
                    <a:pt x="477368" y="1382448"/>
                  </a:lnTo>
                  <a:lnTo>
                    <a:pt x="521885" y="1396292"/>
                  </a:lnTo>
                  <a:lnTo>
                    <a:pt x="567600" y="1407243"/>
                  </a:lnTo>
                  <a:lnTo>
                    <a:pt x="614408" y="1415197"/>
                  </a:lnTo>
                  <a:lnTo>
                    <a:pt x="662203" y="1420047"/>
                  </a:lnTo>
                  <a:lnTo>
                    <a:pt x="710879" y="1421687"/>
                  </a:lnTo>
                  <a:lnTo>
                    <a:pt x="759546" y="1420047"/>
                  </a:lnTo>
                  <a:lnTo>
                    <a:pt x="807333" y="1415197"/>
                  </a:lnTo>
                  <a:lnTo>
                    <a:pt x="854134" y="1407243"/>
                  </a:lnTo>
                  <a:lnTo>
                    <a:pt x="899842" y="1396292"/>
                  </a:lnTo>
                  <a:lnTo>
                    <a:pt x="944353" y="1382448"/>
                  </a:lnTo>
                  <a:lnTo>
                    <a:pt x="987561" y="1365818"/>
                  </a:lnTo>
                  <a:lnTo>
                    <a:pt x="1029358" y="1346508"/>
                  </a:lnTo>
                  <a:lnTo>
                    <a:pt x="1069641" y="1324624"/>
                  </a:lnTo>
                  <a:lnTo>
                    <a:pt x="1108302" y="1300272"/>
                  </a:lnTo>
                  <a:lnTo>
                    <a:pt x="1145236" y="1273557"/>
                  </a:lnTo>
                  <a:lnTo>
                    <a:pt x="1180337" y="1244585"/>
                  </a:lnTo>
                  <a:lnTo>
                    <a:pt x="1213499" y="1213464"/>
                  </a:lnTo>
                  <a:lnTo>
                    <a:pt x="1244617" y="1180297"/>
                  </a:lnTo>
                  <a:lnTo>
                    <a:pt x="1273584" y="1145191"/>
                  </a:lnTo>
                  <a:lnTo>
                    <a:pt x="1300294" y="1108253"/>
                  </a:lnTo>
                  <a:lnTo>
                    <a:pt x="1324643" y="1069588"/>
                  </a:lnTo>
                  <a:lnTo>
                    <a:pt x="1346523" y="1029302"/>
                  </a:lnTo>
                  <a:lnTo>
                    <a:pt x="1365829" y="987501"/>
                  </a:lnTo>
                  <a:lnTo>
                    <a:pt x="1382456" y="944290"/>
                  </a:lnTo>
                  <a:lnTo>
                    <a:pt x="1396297" y="899777"/>
                  </a:lnTo>
                  <a:lnTo>
                    <a:pt x="1407246" y="854066"/>
                  </a:lnTo>
                  <a:lnTo>
                    <a:pt x="1415198" y="807263"/>
                  </a:lnTo>
                  <a:lnTo>
                    <a:pt x="1420047" y="759475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6" y="477333"/>
                  </a:lnTo>
                  <a:lnTo>
                    <a:pt x="1365829" y="434126"/>
                  </a:lnTo>
                  <a:lnTo>
                    <a:pt x="1346523" y="392328"/>
                  </a:lnTo>
                  <a:lnTo>
                    <a:pt x="1324643" y="352046"/>
                  </a:lnTo>
                  <a:lnTo>
                    <a:pt x="1300294" y="313385"/>
                  </a:lnTo>
                  <a:lnTo>
                    <a:pt x="1273584" y="276451"/>
                  </a:lnTo>
                  <a:lnTo>
                    <a:pt x="1244617" y="241350"/>
                  </a:lnTo>
                  <a:lnTo>
                    <a:pt x="1213499" y="208188"/>
                  </a:lnTo>
                  <a:lnTo>
                    <a:pt x="1180337" y="177070"/>
                  </a:lnTo>
                  <a:lnTo>
                    <a:pt x="1145236" y="148103"/>
                  </a:lnTo>
                  <a:lnTo>
                    <a:pt x="1108302" y="121392"/>
                  </a:lnTo>
                  <a:lnTo>
                    <a:pt x="1069641" y="97044"/>
                  </a:lnTo>
                  <a:lnTo>
                    <a:pt x="1029358" y="75164"/>
                  </a:lnTo>
                  <a:lnTo>
                    <a:pt x="987561" y="55857"/>
                  </a:lnTo>
                  <a:lnTo>
                    <a:pt x="944353" y="39231"/>
                  </a:lnTo>
                  <a:lnTo>
                    <a:pt x="899842" y="25390"/>
                  </a:lnTo>
                  <a:lnTo>
                    <a:pt x="854134" y="14440"/>
                  </a:lnTo>
                  <a:lnTo>
                    <a:pt x="807333" y="6488"/>
                  </a:lnTo>
                  <a:lnTo>
                    <a:pt x="759546" y="1639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13681" y="456073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759546" y="1639"/>
                  </a:lnTo>
                  <a:lnTo>
                    <a:pt x="807333" y="6488"/>
                  </a:lnTo>
                  <a:lnTo>
                    <a:pt x="854134" y="14440"/>
                  </a:lnTo>
                  <a:lnTo>
                    <a:pt x="899842" y="25390"/>
                  </a:lnTo>
                  <a:lnTo>
                    <a:pt x="944353" y="39231"/>
                  </a:lnTo>
                  <a:lnTo>
                    <a:pt x="987561" y="55857"/>
                  </a:lnTo>
                  <a:lnTo>
                    <a:pt x="1029358" y="75164"/>
                  </a:lnTo>
                  <a:lnTo>
                    <a:pt x="1069641" y="97044"/>
                  </a:lnTo>
                  <a:lnTo>
                    <a:pt x="1108302" y="121392"/>
                  </a:lnTo>
                  <a:lnTo>
                    <a:pt x="1145236" y="148103"/>
                  </a:lnTo>
                  <a:lnTo>
                    <a:pt x="1180337" y="177070"/>
                  </a:lnTo>
                  <a:lnTo>
                    <a:pt x="1213499" y="208188"/>
                  </a:lnTo>
                  <a:lnTo>
                    <a:pt x="1244617" y="241350"/>
                  </a:lnTo>
                  <a:lnTo>
                    <a:pt x="1273584" y="276451"/>
                  </a:lnTo>
                  <a:lnTo>
                    <a:pt x="1300294" y="313385"/>
                  </a:lnTo>
                  <a:lnTo>
                    <a:pt x="1324643" y="352046"/>
                  </a:lnTo>
                  <a:lnTo>
                    <a:pt x="1346523" y="392328"/>
                  </a:lnTo>
                  <a:lnTo>
                    <a:pt x="1365829" y="434126"/>
                  </a:lnTo>
                  <a:lnTo>
                    <a:pt x="1382456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75"/>
                  </a:lnTo>
                  <a:lnTo>
                    <a:pt x="1415198" y="807263"/>
                  </a:lnTo>
                  <a:lnTo>
                    <a:pt x="1407246" y="854066"/>
                  </a:lnTo>
                  <a:lnTo>
                    <a:pt x="1396297" y="899777"/>
                  </a:lnTo>
                  <a:lnTo>
                    <a:pt x="1382456" y="944290"/>
                  </a:lnTo>
                  <a:lnTo>
                    <a:pt x="1365829" y="987501"/>
                  </a:lnTo>
                  <a:lnTo>
                    <a:pt x="1346523" y="1029302"/>
                  </a:lnTo>
                  <a:lnTo>
                    <a:pt x="1324643" y="1069588"/>
                  </a:lnTo>
                  <a:lnTo>
                    <a:pt x="1300294" y="1108253"/>
                  </a:lnTo>
                  <a:lnTo>
                    <a:pt x="1273584" y="1145191"/>
                  </a:lnTo>
                  <a:lnTo>
                    <a:pt x="1244617" y="1180297"/>
                  </a:lnTo>
                  <a:lnTo>
                    <a:pt x="1213499" y="1213464"/>
                  </a:lnTo>
                  <a:lnTo>
                    <a:pt x="1180337" y="1244585"/>
                  </a:lnTo>
                  <a:lnTo>
                    <a:pt x="1145236" y="1273557"/>
                  </a:lnTo>
                  <a:lnTo>
                    <a:pt x="1108302" y="1300272"/>
                  </a:lnTo>
                  <a:lnTo>
                    <a:pt x="1069641" y="1324624"/>
                  </a:lnTo>
                  <a:lnTo>
                    <a:pt x="1029358" y="1346508"/>
                  </a:lnTo>
                  <a:lnTo>
                    <a:pt x="987561" y="1365818"/>
                  </a:lnTo>
                  <a:lnTo>
                    <a:pt x="944353" y="1382448"/>
                  </a:lnTo>
                  <a:lnTo>
                    <a:pt x="899842" y="1396292"/>
                  </a:lnTo>
                  <a:lnTo>
                    <a:pt x="854134" y="1407243"/>
                  </a:lnTo>
                  <a:lnTo>
                    <a:pt x="807333" y="1415197"/>
                  </a:lnTo>
                  <a:lnTo>
                    <a:pt x="759546" y="1420047"/>
                  </a:lnTo>
                  <a:lnTo>
                    <a:pt x="710879" y="1421687"/>
                  </a:lnTo>
                  <a:lnTo>
                    <a:pt x="662203" y="1420047"/>
                  </a:lnTo>
                  <a:lnTo>
                    <a:pt x="614408" y="1415197"/>
                  </a:lnTo>
                  <a:lnTo>
                    <a:pt x="567600" y="1407243"/>
                  </a:lnTo>
                  <a:lnTo>
                    <a:pt x="521885" y="1396292"/>
                  </a:lnTo>
                  <a:lnTo>
                    <a:pt x="477368" y="1382448"/>
                  </a:lnTo>
                  <a:lnTo>
                    <a:pt x="434156" y="1365818"/>
                  </a:lnTo>
                  <a:lnTo>
                    <a:pt x="392353" y="1346508"/>
                  </a:lnTo>
                  <a:lnTo>
                    <a:pt x="352067" y="1324624"/>
                  </a:lnTo>
                  <a:lnTo>
                    <a:pt x="313402" y="1300272"/>
                  </a:lnTo>
                  <a:lnTo>
                    <a:pt x="276465" y="1273557"/>
                  </a:lnTo>
                  <a:lnTo>
                    <a:pt x="241361" y="1244585"/>
                  </a:lnTo>
                  <a:lnTo>
                    <a:pt x="208196" y="1213464"/>
                  </a:lnTo>
                  <a:lnTo>
                    <a:pt x="177077" y="1180297"/>
                  </a:lnTo>
                  <a:lnTo>
                    <a:pt x="148108" y="1145191"/>
                  </a:lnTo>
                  <a:lnTo>
                    <a:pt x="121396" y="1108253"/>
                  </a:lnTo>
                  <a:lnTo>
                    <a:pt x="97047" y="1069588"/>
                  </a:lnTo>
                  <a:lnTo>
                    <a:pt x="75165" y="1029302"/>
                  </a:lnTo>
                  <a:lnTo>
                    <a:pt x="55858" y="987501"/>
                  </a:lnTo>
                  <a:lnTo>
                    <a:pt x="39231" y="944290"/>
                  </a:lnTo>
                  <a:lnTo>
                    <a:pt x="25390" y="899777"/>
                  </a:lnTo>
                  <a:lnTo>
                    <a:pt x="14440" y="854066"/>
                  </a:lnTo>
                  <a:lnTo>
                    <a:pt x="6488" y="807263"/>
                  </a:lnTo>
                  <a:lnTo>
                    <a:pt x="1639" y="759475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8" y="434126"/>
                  </a:lnTo>
                  <a:lnTo>
                    <a:pt x="75165" y="392328"/>
                  </a:lnTo>
                  <a:lnTo>
                    <a:pt x="97047" y="352046"/>
                  </a:lnTo>
                  <a:lnTo>
                    <a:pt x="121396" y="313385"/>
                  </a:lnTo>
                  <a:lnTo>
                    <a:pt x="148108" y="276451"/>
                  </a:lnTo>
                  <a:lnTo>
                    <a:pt x="177077" y="241350"/>
                  </a:lnTo>
                  <a:lnTo>
                    <a:pt x="208196" y="208188"/>
                  </a:lnTo>
                  <a:lnTo>
                    <a:pt x="241361" y="177070"/>
                  </a:lnTo>
                  <a:lnTo>
                    <a:pt x="276465" y="148103"/>
                  </a:lnTo>
                  <a:lnTo>
                    <a:pt x="313402" y="121392"/>
                  </a:lnTo>
                  <a:lnTo>
                    <a:pt x="352067" y="97044"/>
                  </a:lnTo>
                  <a:lnTo>
                    <a:pt x="392353" y="75164"/>
                  </a:lnTo>
                  <a:lnTo>
                    <a:pt x="434156" y="55857"/>
                  </a:lnTo>
                  <a:lnTo>
                    <a:pt x="477368" y="39231"/>
                  </a:lnTo>
                  <a:lnTo>
                    <a:pt x="521885" y="25390"/>
                  </a:lnTo>
                  <a:lnTo>
                    <a:pt x="567600" y="14440"/>
                  </a:lnTo>
                  <a:lnTo>
                    <a:pt x="614408" y="6488"/>
                  </a:lnTo>
                  <a:lnTo>
                    <a:pt x="662203" y="1639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971852" y="4813470"/>
              <a:ext cx="726440" cy="898525"/>
            </a:xfrm>
            <a:custGeom>
              <a:avLst/>
              <a:gdLst/>
              <a:ahLst/>
              <a:cxnLst/>
              <a:rect l="l" t="t" r="r" b="b"/>
              <a:pathLst>
                <a:path w="726440" h="898525">
                  <a:moveTo>
                    <a:pt x="148021" y="0"/>
                  </a:moveTo>
                  <a:lnTo>
                    <a:pt x="96379" y="482"/>
                  </a:lnTo>
                  <a:lnTo>
                    <a:pt x="45400" y="2362"/>
                  </a:lnTo>
                  <a:lnTo>
                    <a:pt x="39930" y="1759"/>
                  </a:lnTo>
                  <a:lnTo>
                    <a:pt x="3573" y="20771"/>
                  </a:lnTo>
                  <a:lnTo>
                    <a:pt x="0" y="38187"/>
                  </a:lnTo>
                  <a:lnTo>
                    <a:pt x="0" y="857531"/>
                  </a:lnTo>
                  <a:lnTo>
                    <a:pt x="2008" y="873598"/>
                  </a:lnTo>
                  <a:lnTo>
                    <a:pt x="8140" y="886466"/>
                  </a:lnTo>
                  <a:lnTo>
                    <a:pt x="18554" y="895011"/>
                  </a:lnTo>
                  <a:lnTo>
                    <a:pt x="33412" y="898109"/>
                  </a:lnTo>
                  <a:lnTo>
                    <a:pt x="133719" y="898109"/>
                  </a:lnTo>
                  <a:lnTo>
                    <a:pt x="133719" y="833625"/>
                  </a:lnTo>
                  <a:lnTo>
                    <a:pt x="66895" y="833625"/>
                  </a:lnTo>
                  <a:lnTo>
                    <a:pt x="66895" y="66846"/>
                  </a:lnTo>
                  <a:lnTo>
                    <a:pt x="539845" y="66846"/>
                  </a:lnTo>
                  <a:lnTo>
                    <a:pt x="539845" y="164813"/>
                  </a:lnTo>
                  <a:lnTo>
                    <a:pt x="541201" y="172642"/>
                  </a:lnTo>
                  <a:lnTo>
                    <a:pt x="545050" y="178663"/>
                  </a:lnTo>
                  <a:lnTo>
                    <a:pt x="551068" y="182530"/>
                  </a:lnTo>
                  <a:lnTo>
                    <a:pt x="558928" y="183895"/>
                  </a:lnTo>
                  <a:lnTo>
                    <a:pt x="659235" y="183895"/>
                  </a:lnTo>
                  <a:lnTo>
                    <a:pt x="659235" y="833625"/>
                  </a:lnTo>
                  <a:lnTo>
                    <a:pt x="429960" y="833625"/>
                  </a:lnTo>
                  <a:lnTo>
                    <a:pt x="429960" y="898109"/>
                  </a:lnTo>
                  <a:lnTo>
                    <a:pt x="695059" y="898109"/>
                  </a:lnTo>
                  <a:lnTo>
                    <a:pt x="709880" y="894097"/>
                  </a:lnTo>
                  <a:lnTo>
                    <a:pt x="719454" y="883628"/>
                  </a:lnTo>
                  <a:lnTo>
                    <a:pt x="724598" y="869049"/>
                  </a:lnTo>
                  <a:lnTo>
                    <a:pt x="726131" y="852708"/>
                  </a:lnTo>
                  <a:lnTo>
                    <a:pt x="726131" y="174318"/>
                  </a:lnTo>
                  <a:lnTo>
                    <a:pt x="719769" y="148505"/>
                  </a:lnTo>
                  <a:lnTo>
                    <a:pt x="704344" y="128598"/>
                  </a:lnTo>
                  <a:lnTo>
                    <a:pt x="685340" y="111990"/>
                  </a:lnTo>
                  <a:lnTo>
                    <a:pt x="668244" y="96073"/>
                  </a:lnTo>
                  <a:lnTo>
                    <a:pt x="576591" y="6193"/>
                  </a:lnTo>
                  <a:lnTo>
                    <a:pt x="565942" y="1854"/>
                  </a:lnTo>
                  <a:lnTo>
                    <a:pt x="556409" y="952"/>
                  </a:lnTo>
                  <a:lnTo>
                    <a:pt x="545387" y="1714"/>
                  </a:lnTo>
                  <a:lnTo>
                    <a:pt x="530268" y="2362"/>
                  </a:lnTo>
                  <a:lnTo>
                    <a:pt x="520195" y="2362"/>
                  </a:lnTo>
                  <a:lnTo>
                    <a:pt x="517003" y="589"/>
                  </a:lnTo>
                  <a:lnTo>
                    <a:pt x="510902" y="447"/>
                  </a:lnTo>
                  <a:lnTo>
                    <a:pt x="460343" y="2916"/>
                  </a:lnTo>
                  <a:lnTo>
                    <a:pt x="409017" y="3840"/>
                  </a:lnTo>
                  <a:lnTo>
                    <a:pt x="357127" y="3639"/>
                  </a:lnTo>
                  <a:lnTo>
                    <a:pt x="304878" y="2735"/>
                  </a:lnTo>
                  <a:lnTo>
                    <a:pt x="200121" y="494"/>
                  </a:lnTo>
                  <a:lnTo>
                    <a:pt x="148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971852" y="4813470"/>
              <a:ext cx="726440" cy="898525"/>
            </a:xfrm>
            <a:custGeom>
              <a:avLst/>
              <a:gdLst/>
              <a:ahLst/>
              <a:cxnLst/>
              <a:rect l="l" t="t" r="r" b="b"/>
              <a:pathLst>
                <a:path w="726440" h="898525">
                  <a:moveTo>
                    <a:pt x="0" y="38187"/>
                  </a:moveTo>
                  <a:lnTo>
                    <a:pt x="0" y="857531"/>
                  </a:lnTo>
                  <a:lnTo>
                    <a:pt x="2008" y="873598"/>
                  </a:lnTo>
                  <a:lnTo>
                    <a:pt x="8140" y="886466"/>
                  </a:lnTo>
                  <a:lnTo>
                    <a:pt x="18554" y="895011"/>
                  </a:lnTo>
                  <a:lnTo>
                    <a:pt x="33412" y="898109"/>
                  </a:lnTo>
                  <a:lnTo>
                    <a:pt x="133719" y="898109"/>
                  </a:lnTo>
                  <a:lnTo>
                    <a:pt x="133719" y="833625"/>
                  </a:lnTo>
                  <a:lnTo>
                    <a:pt x="66895" y="833625"/>
                  </a:lnTo>
                  <a:lnTo>
                    <a:pt x="66895" y="66846"/>
                  </a:lnTo>
                  <a:lnTo>
                    <a:pt x="539845" y="66846"/>
                  </a:lnTo>
                  <a:lnTo>
                    <a:pt x="539845" y="164813"/>
                  </a:lnTo>
                  <a:lnTo>
                    <a:pt x="541201" y="172642"/>
                  </a:lnTo>
                  <a:lnTo>
                    <a:pt x="545050" y="178663"/>
                  </a:lnTo>
                  <a:lnTo>
                    <a:pt x="551068" y="182530"/>
                  </a:lnTo>
                  <a:lnTo>
                    <a:pt x="558928" y="183895"/>
                  </a:lnTo>
                  <a:lnTo>
                    <a:pt x="659235" y="183895"/>
                  </a:lnTo>
                  <a:lnTo>
                    <a:pt x="659235" y="833625"/>
                  </a:lnTo>
                  <a:lnTo>
                    <a:pt x="429960" y="833625"/>
                  </a:lnTo>
                  <a:lnTo>
                    <a:pt x="429960" y="898109"/>
                  </a:lnTo>
                  <a:lnTo>
                    <a:pt x="695059" y="898109"/>
                  </a:lnTo>
                  <a:lnTo>
                    <a:pt x="709880" y="894097"/>
                  </a:lnTo>
                  <a:lnTo>
                    <a:pt x="719454" y="883628"/>
                  </a:lnTo>
                  <a:lnTo>
                    <a:pt x="724598" y="869049"/>
                  </a:lnTo>
                  <a:lnTo>
                    <a:pt x="726131" y="852708"/>
                  </a:lnTo>
                  <a:lnTo>
                    <a:pt x="726131" y="174318"/>
                  </a:lnTo>
                  <a:lnTo>
                    <a:pt x="719769" y="148505"/>
                  </a:lnTo>
                  <a:lnTo>
                    <a:pt x="704344" y="128598"/>
                  </a:lnTo>
                  <a:lnTo>
                    <a:pt x="685340" y="111990"/>
                  </a:lnTo>
                  <a:lnTo>
                    <a:pt x="668244" y="96073"/>
                  </a:lnTo>
                  <a:lnTo>
                    <a:pt x="576591" y="6193"/>
                  </a:lnTo>
                  <a:lnTo>
                    <a:pt x="565942" y="1854"/>
                  </a:lnTo>
                  <a:lnTo>
                    <a:pt x="556409" y="952"/>
                  </a:lnTo>
                  <a:lnTo>
                    <a:pt x="545387" y="1714"/>
                  </a:lnTo>
                  <a:lnTo>
                    <a:pt x="530268" y="2362"/>
                  </a:lnTo>
                  <a:lnTo>
                    <a:pt x="520195" y="2362"/>
                  </a:lnTo>
                  <a:lnTo>
                    <a:pt x="517003" y="589"/>
                  </a:lnTo>
                  <a:lnTo>
                    <a:pt x="510902" y="447"/>
                  </a:lnTo>
                  <a:lnTo>
                    <a:pt x="460343" y="2916"/>
                  </a:lnTo>
                  <a:lnTo>
                    <a:pt x="409017" y="3840"/>
                  </a:lnTo>
                  <a:lnTo>
                    <a:pt x="357127" y="3639"/>
                  </a:lnTo>
                  <a:lnTo>
                    <a:pt x="304878" y="2735"/>
                  </a:lnTo>
                  <a:lnTo>
                    <a:pt x="252475" y="1546"/>
                  </a:lnTo>
                  <a:lnTo>
                    <a:pt x="200121" y="494"/>
                  </a:lnTo>
                  <a:lnTo>
                    <a:pt x="148021" y="0"/>
                  </a:lnTo>
                  <a:lnTo>
                    <a:pt x="96379" y="482"/>
                  </a:lnTo>
                  <a:lnTo>
                    <a:pt x="45400" y="2362"/>
                  </a:lnTo>
                  <a:lnTo>
                    <a:pt x="39930" y="1759"/>
                  </a:lnTo>
                  <a:lnTo>
                    <a:pt x="3573" y="20771"/>
                  </a:lnTo>
                  <a:lnTo>
                    <a:pt x="925" y="28794"/>
                  </a:lnTo>
                  <a:lnTo>
                    <a:pt x="0" y="38187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08970" y="5343690"/>
              <a:ext cx="287020" cy="286385"/>
            </a:xfrm>
            <a:custGeom>
              <a:avLst/>
              <a:gdLst/>
              <a:ahLst/>
              <a:cxnLst/>
              <a:rect l="l" t="t" r="r" b="b"/>
              <a:pathLst>
                <a:path w="287019" h="286385">
                  <a:moveTo>
                    <a:pt x="218856" y="267581"/>
                  </a:moveTo>
                  <a:lnTo>
                    <a:pt x="142310" y="267581"/>
                  </a:lnTo>
                  <a:lnTo>
                    <a:pt x="157292" y="280942"/>
                  </a:lnTo>
                  <a:lnTo>
                    <a:pt x="176777" y="286256"/>
                  </a:lnTo>
                  <a:lnTo>
                    <a:pt x="197366" y="283243"/>
                  </a:lnTo>
                  <a:lnTo>
                    <a:pt x="215661" y="271625"/>
                  </a:lnTo>
                  <a:lnTo>
                    <a:pt x="218856" y="267581"/>
                  </a:lnTo>
                  <a:close/>
                </a:path>
                <a:path w="287019" h="286385">
                  <a:moveTo>
                    <a:pt x="101389" y="130669"/>
                  </a:moveTo>
                  <a:lnTo>
                    <a:pt x="12846" y="130669"/>
                  </a:lnTo>
                  <a:lnTo>
                    <a:pt x="18096" y="138543"/>
                  </a:lnTo>
                  <a:lnTo>
                    <a:pt x="9536" y="151037"/>
                  </a:lnTo>
                  <a:lnTo>
                    <a:pt x="2773" y="163585"/>
                  </a:lnTo>
                  <a:lnTo>
                    <a:pt x="0" y="178047"/>
                  </a:lnTo>
                  <a:lnTo>
                    <a:pt x="3411" y="196288"/>
                  </a:lnTo>
                  <a:lnTo>
                    <a:pt x="10546" y="209503"/>
                  </a:lnTo>
                  <a:lnTo>
                    <a:pt x="21705" y="219972"/>
                  </a:lnTo>
                  <a:lnTo>
                    <a:pt x="36361" y="226863"/>
                  </a:lnTo>
                  <a:lnTo>
                    <a:pt x="53991" y="229345"/>
                  </a:lnTo>
                  <a:lnTo>
                    <a:pt x="57538" y="251691"/>
                  </a:lnTo>
                  <a:lnTo>
                    <a:pt x="67629" y="269035"/>
                  </a:lnTo>
                  <a:lnTo>
                    <a:pt x="83439" y="280262"/>
                  </a:lnTo>
                  <a:lnTo>
                    <a:pt x="104145" y="284252"/>
                  </a:lnTo>
                  <a:lnTo>
                    <a:pt x="116063" y="282645"/>
                  </a:lnTo>
                  <a:lnTo>
                    <a:pt x="125861" y="278577"/>
                  </a:lnTo>
                  <a:lnTo>
                    <a:pt x="134341" y="273179"/>
                  </a:lnTo>
                  <a:lnTo>
                    <a:pt x="142310" y="267581"/>
                  </a:lnTo>
                  <a:lnTo>
                    <a:pt x="218856" y="267581"/>
                  </a:lnTo>
                  <a:lnTo>
                    <a:pt x="221492" y="264245"/>
                  </a:lnTo>
                  <a:lnTo>
                    <a:pt x="225973" y="255309"/>
                  </a:lnTo>
                  <a:lnTo>
                    <a:pt x="229058" y="245149"/>
                  </a:lnTo>
                  <a:lnTo>
                    <a:pt x="230700" y="234098"/>
                  </a:lnTo>
                  <a:lnTo>
                    <a:pt x="241319" y="232640"/>
                  </a:lnTo>
                  <a:lnTo>
                    <a:pt x="279514" y="205988"/>
                  </a:lnTo>
                  <a:lnTo>
                    <a:pt x="284796" y="191109"/>
                  </a:lnTo>
                  <a:lnTo>
                    <a:pt x="144722" y="191109"/>
                  </a:lnTo>
                  <a:lnTo>
                    <a:pt x="109250" y="176179"/>
                  </a:lnTo>
                  <a:lnTo>
                    <a:pt x="97122" y="143332"/>
                  </a:lnTo>
                  <a:lnTo>
                    <a:pt x="101389" y="130669"/>
                  </a:lnTo>
                  <a:close/>
                </a:path>
                <a:path w="287019" h="286385">
                  <a:moveTo>
                    <a:pt x="285175" y="95554"/>
                  </a:moveTo>
                  <a:lnTo>
                    <a:pt x="142310" y="95554"/>
                  </a:lnTo>
                  <a:lnTo>
                    <a:pt x="161506" y="98902"/>
                  </a:lnTo>
                  <a:lnTo>
                    <a:pt x="176759" y="108288"/>
                  </a:lnTo>
                  <a:lnTo>
                    <a:pt x="186971" y="122728"/>
                  </a:lnTo>
                  <a:lnTo>
                    <a:pt x="191045" y="141239"/>
                  </a:lnTo>
                  <a:lnTo>
                    <a:pt x="190465" y="150935"/>
                  </a:lnTo>
                  <a:lnTo>
                    <a:pt x="161915" y="186471"/>
                  </a:lnTo>
                  <a:lnTo>
                    <a:pt x="144722" y="191109"/>
                  </a:lnTo>
                  <a:lnTo>
                    <a:pt x="284796" y="191109"/>
                  </a:lnTo>
                  <a:lnTo>
                    <a:pt x="285677" y="186356"/>
                  </a:lnTo>
                  <a:lnTo>
                    <a:pt x="284189" y="171409"/>
                  </a:lnTo>
                  <a:lnTo>
                    <a:pt x="280313" y="161324"/>
                  </a:lnTo>
                  <a:lnTo>
                    <a:pt x="274933" y="153007"/>
                  </a:lnTo>
                  <a:lnTo>
                    <a:pt x="268936" y="143367"/>
                  </a:lnTo>
                  <a:lnTo>
                    <a:pt x="272848" y="142327"/>
                  </a:lnTo>
                  <a:lnTo>
                    <a:pt x="276242" y="138685"/>
                  </a:lnTo>
                  <a:lnTo>
                    <a:pt x="286442" y="116915"/>
                  </a:lnTo>
                  <a:lnTo>
                    <a:pt x="285175" y="95554"/>
                  </a:lnTo>
                  <a:close/>
                </a:path>
                <a:path w="287019" h="286385">
                  <a:moveTo>
                    <a:pt x="275604" y="141594"/>
                  </a:moveTo>
                  <a:lnTo>
                    <a:pt x="272848" y="142327"/>
                  </a:lnTo>
                  <a:lnTo>
                    <a:pt x="272341" y="142871"/>
                  </a:lnTo>
                  <a:lnTo>
                    <a:pt x="275604" y="141594"/>
                  </a:lnTo>
                  <a:close/>
                </a:path>
                <a:path w="287019" h="286385">
                  <a:moveTo>
                    <a:pt x="104145" y="0"/>
                  </a:moveTo>
                  <a:lnTo>
                    <a:pt x="86756" y="3662"/>
                  </a:lnTo>
                  <a:lnTo>
                    <a:pt x="72293" y="13549"/>
                  </a:lnTo>
                  <a:lnTo>
                    <a:pt x="62406" y="28012"/>
                  </a:lnTo>
                  <a:lnTo>
                    <a:pt x="58744" y="45400"/>
                  </a:lnTo>
                  <a:lnTo>
                    <a:pt x="58744" y="52565"/>
                  </a:lnTo>
                  <a:lnTo>
                    <a:pt x="29634" y="58363"/>
                  </a:lnTo>
                  <a:lnTo>
                    <a:pt x="10594" y="73785"/>
                  </a:lnTo>
                  <a:lnTo>
                    <a:pt x="2540" y="95870"/>
                  </a:lnTo>
                  <a:lnTo>
                    <a:pt x="6391" y="121660"/>
                  </a:lnTo>
                  <a:lnTo>
                    <a:pt x="10221" y="131733"/>
                  </a:lnTo>
                  <a:lnTo>
                    <a:pt x="12846" y="130669"/>
                  </a:lnTo>
                  <a:lnTo>
                    <a:pt x="101389" y="130669"/>
                  </a:lnTo>
                  <a:lnTo>
                    <a:pt x="108190" y="110485"/>
                  </a:lnTo>
                  <a:lnTo>
                    <a:pt x="142310" y="95554"/>
                  </a:lnTo>
                  <a:lnTo>
                    <a:pt x="285175" y="95554"/>
                  </a:lnTo>
                  <a:lnTo>
                    <a:pt x="284844" y="89977"/>
                  </a:lnTo>
                  <a:lnTo>
                    <a:pt x="268162" y="67069"/>
                  </a:lnTo>
                  <a:lnTo>
                    <a:pt x="233112" y="57389"/>
                  </a:lnTo>
                  <a:lnTo>
                    <a:pt x="231916" y="40940"/>
                  </a:lnTo>
                  <a:lnTo>
                    <a:pt x="227215" y="25608"/>
                  </a:lnTo>
                  <a:lnTo>
                    <a:pt x="220390" y="16741"/>
                  </a:lnTo>
                  <a:lnTo>
                    <a:pt x="147134" y="16741"/>
                  </a:lnTo>
                  <a:lnTo>
                    <a:pt x="136706" y="9127"/>
                  </a:lnTo>
                  <a:lnTo>
                    <a:pt x="129044" y="3928"/>
                  </a:lnTo>
                  <a:lnTo>
                    <a:pt x="119680" y="949"/>
                  </a:lnTo>
                  <a:lnTo>
                    <a:pt x="104145" y="0"/>
                  </a:lnTo>
                  <a:close/>
                </a:path>
                <a:path w="287019" h="286385">
                  <a:moveTo>
                    <a:pt x="183775" y="919"/>
                  </a:moveTo>
                  <a:lnTo>
                    <a:pt x="170446" y="3156"/>
                  </a:lnTo>
                  <a:lnTo>
                    <a:pt x="158833" y="8958"/>
                  </a:lnTo>
                  <a:lnTo>
                    <a:pt x="147134" y="16741"/>
                  </a:lnTo>
                  <a:lnTo>
                    <a:pt x="220390" y="16741"/>
                  </a:lnTo>
                  <a:lnTo>
                    <a:pt x="217340" y="12777"/>
                  </a:lnTo>
                  <a:lnTo>
                    <a:pt x="200622" y="3830"/>
                  </a:lnTo>
                  <a:lnTo>
                    <a:pt x="183775" y="9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91128" y="5424279"/>
              <a:ext cx="123853" cy="1254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108970" y="5343689"/>
              <a:ext cx="287020" cy="286385"/>
            </a:xfrm>
            <a:custGeom>
              <a:avLst/>
              <a:gdLst/>
              <a:ahLst/>
              <a:cxnLst/>
              <a:rect l="l" t="t" r="r" b="b"/>
              <a:pathLst>
                <a:path w="287019" h="286385">
                  <a:moveTo>
                    <a:pt x="58744" y="45400"/>
                  </a:moveTo>
                  <a:lnTo>
                    <a:pt x="58744" y="52565"/>
                  </a:lnTo>
                  <a:lnTo>
                    <a:pt x="29634" y="58363"/>
                  </a:lnTo>
                  <a:lnTo>
                    <a:pt x="10594" y="73785"/>
                  </a:lnTo>
                  <a:lnTo>
                    <a:pt x="2540" y="95870"/>
                  </a:lnTo>
                  <a:lnTo>
                    <a:pt x="6391" y="121660"/>
                  </a:lnTo>
                  <a:lnTo>
                    <a:pt x="10221" y="131733"/>
                  </a:lnTo>
                  <a:lnTo>
                    <a:pt x="12846" y="130669"/>
                  </a:lnTo>
                  <a:lnTo>
                    <a:pt x="18096" y="138543"/>
                  </a:lnTo>
                  <a:lnTo>
                    <a:pt x="9536" y="151037"/>
                  </a:lnTo>
                  <a:lnTo>
                    <a:pt x="2773" y="163585"/>
                  </a:lnTo>
                  <a:lnTo>
                    <a:pt x="0" y="178047"/>
                  </a:lnTo>
                  <a:lnTo>
                    <a:pt x="3411" y="196288"/>
                  </a:lnTo>
                  <a:lnTo>
                    <a:pt x="10546" y="209503"/>
                  </a:lnTo>
                  <a:lnTo>
                    <a:pt x="21705" y="219972"/>
                  </a:lnTo>
                  <a:lnTo>
                    <a:pt x="36361" y="226863"/>
                  </a:lnTo>
                  <a:lnTo>
                    <a:pt x="53991" y="229345"/>
                  </a:lnTo>
                  <a:lnTo>
                    <a:pt x="57538" y="251691"/>
                  </a:lnTo>
                  <a:lnTo>
                    <a:pt x="67629" y="269035"/>
                  </a:lnTo>
                  <a:lnTo>
                    <a:pt x="83439" y="280262"/>
                  </a:lnTo>
                  <a:lnTo>
                    <a:pt x="104145" y="284252"/>
                  </a:lnTo>
                  <a:lnTo>
                    <a:pt x="116063" y="282645"/>
                  </a:lnTo>
                  <a:lnTo>
                    <a:pt x="125861" y="278577"/>
                  </a:lnTo>
                  <a:lnTo>
                    <a:pt x="134341" y="273179"/>
                  </a:lnTo>
                  <a:lnTo>
                    <a:pt x="142310" y="267581"/>
                  </a:lnTo>
                  <a:lnTo>
                    <a:pt x="157292" y="280942"/>
                  </a:lnTo>
                  <a:lnTo>
                    <a:pt x="176777" y="286256"/>
                  </a:lnTo>
                  <a:lnTo>
                    <a:pt x="197366" y="283243"/>
                  </a:lnTo>
                  <a:lnTo>
                    <a:pt x="215661" y="271625"/>
                  </a:lnTo>
                  <a:lnTo>
                    <a:pt x="221492" y="264245"/>
                  </a:lnTo>
                  <a:lnTo>
                    <a:pt x="225973" y="255309"/>
                  </a:lnTo>
                  <a:lnTo>
                    <a:pt x="229058" y="245149"/>
                  </a:lnTo>
                  <a:lnTo>
                    <a:pt x="230700" y="234098"/>
                  </a:lnTo>
                  <a:lnTo>
                    <a:pt x="241319" y="232640"/>
                  </a:lnTo>
                  <a:lnTo>
                    <a:pt x="279514" y="205988"/>
                  </a:lnTo>
                  <a:lnTo>
                    <a:pt x="285677" y="186356"/>
                  </a:lnTo>
                  <a:lnTo>
                    <a:pt x="284189" y="171409"/>
                  </a:lnTo>
                  <a:lnTo>
                    <a:pt x="280313" y="161324"/>
                  </a:lnTo>
                  <a:lnTo>
                    <a:pt x="274933" y="153007"/>
                  </a:lnTo>
                  <a:lnTo>
                    <a:pt x="268936" y="143367"/>
                  </a:lnTo>
                  <a:lnTo>
                    <a:pt x="275604" y="141594"/>
                  </a:lnTo>
                  <a:lnTo>
                    <a:pt x="272341" y="142871"/>
                  </a:lnTo>
                  <a:lnTo>
                    <a:pt x="276242" y="138685"/>
                  </a:lnTo>
                  <a:lnTo>
                    <a:pt x="286442" y="116915"/>
                  </a:lnTo>
                  <a:lnTo>
                    <a:pt x="284844" y="89977"/>
                  </a:lnTo>
                  <a:lnTo>
                    <a:pt x="268162" y="67069"/>
                  </a:lnTo>
                  <a:lnTo>
                    <a:pt x="233112" y="57389"/>
                  </a:lnTo>
                  <a:lnTo>
                    <a:pt x="231916" y="40940"/>
                  </a:lnTo>
                  <a:lnTo>
                    <a:pt x="227215" y="25608"/>
                  </a:lnTo>
                  <a:lnTo>
                    <a:pt x="217340" y="12777"/>
                  </a:lnTo>
                  <a:lnTo>
                    <a:pt x="200622" y="3830"/>
                  </a:lnTo>
                  <a:lnTo>
                    <a:pt x="183775" y="919"/>
                  </a:lnTo>
                  <a:lnTo>
                    <a:pt x="170446" y="3156"/>
                  </a:lnTo>
                  <a:lnTo>
                    <a:pt x="158833" y="8958"/>
                  </a:lnTo>
                  <a:lnTo>
                    <a:pt x="147134" y="16741"/>
                  </a:lnTo>
                  <a:lnTo>
                    <a:pt x="136706" y="9127"/>
                  </a:lnTo>
                  <a:lnTo>
                    <a:pt x="129044" y="3928"/>
                  </a:lnTo>
                  <a:lnTo>
                    <a:pt x="119680" y="949"/>
                  </a:lnTo>
                  <a:lnTo>
                    <a:pt x="104145" y="0"/>
                  </a:lnTo>
                  <a:lnTo>
                    <a:pt x="86756" y="3662"/>
                  </a:lnTo>
                  <a:lnTo>
                    <a:pt x="72293" y="13549"/>
                  </a:lnTo>
                  <a:lnTo>
                    <a:pt x="62406" y="28012"/>
                  </a:lnTo>
                  <a:lnTo>
                    <a:pt x="58744" y="45400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145644" y="5637519"/>
              <a:ext cx="215663" cy="2436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145644" y="5637519"/>
              <a:ext cx="215900" cy="243840"/>
            </a:xfrm>
            <a:custGeom>
              <a:avLst/>
              <a:gdLst/>
              <a:ahLst/>
              <a:cxnLst/>
              <a:rect l="l" t="t" r="r" b="b"/>
              <a:pathLst>
                <a:path w="215900" h="243839">
                  <a:moveTo>
                    <a:pt x="153449" y="33483"/>
                  </a:moveTo>
                  <a:lnTo>
                    <a:pt x="137975" y="33438"/>
                  </a:lnTo>
                  <a:lnTo>
                    <a:pt x="128665" y="32756"/>
                  </a:lnTo>
                  <a:lnTo>
                    <a:pt x="120380" y="30610"/>
                  </a:lnTo>
                  <a:lnTo>
                    <a:pt x="107977" y="26176"/>
                  </a:lnTo>
                  <a:lnTo>
                    <a:pt x="100640" y="25235"/>
                  </a:lnTo>
                  <a:lnTo>
                    <a:pt x="94180" y="27107"/>
                  </a:lnTo>
                  <a:lnTo>
                    <a:pt x="86869" y="29737"/>
                  </a:lnTo>
                  <a:lnTo>
                    <a:pt x="76977" y="31071"/>
                  </a:lnTo>
                  <a:lnTo>
                    <a:pt x="41936" y="28353"/>
                  </a:lnTo>
                  <a:lnTo>
                    <a:pt x="24997" y="21831"/>
                  </a:lnTo>
                  <a:lnTo>
                    <a:pt x="14948" y="13952"/>
                  </a:lnTo>
                  <a:lnTo>
                    <a:pt x="576" y="7164"/>
                  </a:lnTo>
                  <a:lnTo>
                    <a:pt x="331" y="46834"/>
                  </a:lnTo>
                  <a:lnTo>
                    <a:pt x="0" y="119895"/>
                  </a:lnTo>
                  <a:lnTo>
                    <a:pt x="187" y="191906"/>
                  </a:lnTo>
                  <a:lnTo>
                    <a:pt x="1498" y="228423"/>
                  </a:lnTo>
                  <a:lnTo>
                    <a:pt x="3484" y="235375"/>
                  </a:lnTo>
                  <a:lnTo>
                    <a:pt x="12068" y="243675"/>
                  </a:lnTo>
                  <a:lnTo>
                    <a:pt x="19658" y="243675"/>
                  </a:lnTo>
                  <a:lnTo>
                    <a:pt x="36582" y="232969"/>
                  </a:lnTo>
                  <a:lnTo>
                    <a:pt x="61353" y="208356"/>
                  </a:lnTo>
                  <a:lnTo>
                    <a:pt x="87374" y="181097"/>
                  </a:lnTo>
                  <a:lnTo>
                    <a:pt x="108048" y="162450"/>
                  </a:lnTo>
                  <a:lnTo>
                    <a:pt x="120180" y="172567"/>
                  </a:lnTo>
                  <a:lnTo>
                    <a:pt x="135138" y="187314"/>
                  </a:lnTo>
                  <a:lnTo>
                    <a:pt x="150136" y="202912"/>
                  </a:lnTo>
                  <a:lnTo>
                    <a:pt x="162388" y="215583"/>
                  </a:lnTo>
                  <a:lnTo>
                    <a:pt x="173453" y="227443"/>
                  </a:lnTo>
                  <a:lnTo>
                    <a:pt x="184352" y="237787"/>
                  </a:lnTo>
                  <a:lnTo>
                    <a:pt x="195797" y="242917"/>
                  </a:lnTo>
                  <a:lnTo>
                    <a:pt x="208498" y="239135"/>
                  </a:lnTo>
                  <a:lnTo>
                    <a:pt x="215521" y="234169"/>
                  </a:lnTo>
                  <a:lnTo>
                    <a:pt x="215663" y="229203"/>
                  </a:lnTo>
                  <a:lnTo>
                    <a:pt x="215663" y="217498"/>
                  </a:lnTo>
                  <a:lnTo>
                    <a:pt x="215641" y="163124"/>
                  </a:lnTo>
                  <a:lnTo>
                    <a:pt x="215592" y="108749"/>
                  </a:lnTo>
                  <a:lnTo>
                    <a:pt x="215543" y="54374"/>
                  </a:lnTo>
                  <a:lnTo>
                    <a:pt x="215521" y="0"/>
                  </a:lnTo>
                  <a:lnTo>
                    <a:pt x="208915" y="5212"/>
                  </a:lnTo>
                  <a:lnTo>
                    <a:pt x="203266" y="10578"/>
                  </a:lnTo>
                  <a:lnTo>
                    <a:pt x="197165" y="16011"/>
                  </a:lnTo>
                  <a:lnTo>
                    <a:pt x="189203" y="21423"/>
                  </a:lnTo>
                  <a:lnTo>
                    <a:pt x="182000" y="25223"/>
                  </a:lnTo>
                  <a:lnTo>
                    <a:pt x="172869" y="29155"/>
                  </a:lnTo>
                  <a:lnTo>
                    <a:pt x="162966" y="32237"/>
                  </a:lnTo>
                  <a:lnTo>
                    <a:pt x="153449" y="33483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131887" y="5102503"/>
              <a:ext cx="403860" cy="153035"/>
            </a:xfrm>
            <a:custGeom>
              <a:avLst/>
              <a:gdLst/>
              <a:ahLst/>
              <a:cxnLst/>
              <a:rect l="l" t="t" r="r" b="b"/>
              <a:pathLst>
                <a:path w="403859" h="153035">
                  <a:moveTo>
                    <a:pt x="401637" y="14325"/>
                  </a:moveTo>
                  <a:lnTo>
                    <a:pt x="397700" y="4483"/>
                  </a:lnTo>
                  <a:lnTo>
                    <a:pt x="389305" y="0"/>
                  </a:lnTo>
                  <a:lnTo>
                    <a:pt x="7086" y="0"/>
                  </a:lnTo>
                  <a:lnTo>
                    <a:pt x="0" y="5181"/>
                  </a:lnTo>
                  <a:lnTo>
                    <a:pt x="0" y="14325"/>
                  </a:lnTo>
                  <a:lnTo>
                    <a:pt x="2222" y="20701"/>
                  </a:lnTo>
                  <a:lnTo>
                    <a:pt x="7912" y="25158"/>
                  </a:lnTo>
                  <a:lnTo>
                    <a:pt x="15621" y="27800"/>
                  </a:lnTo>
                  <a:lnTo>
                    <a:pt x="23901" y="28663"/>
                  </a:lnTo>
                  <a:lnTo>
                    <a:pt x="379806" y="28663"/>
                  </a:lnTo>
                  <a:lnTo>
                    <a:pt x="397027" y="24180"/>
                  </a:lnTo>
                  <a:lnTo>
                    <a:pt x="401637" y="14325"/>
                  </a:lnTo>
                  <a:close/>
                </a:path>
                <a:path w="403859" h="153035">
                  <a:moveTo>
                    <a:pt x="403644" y="138544"/>
                  </a:moveTo>
                  <a:lnTo>
                    <a:pt x="400875" y="133146"/>
                  </a:lnTo>
                  <a:lnTo>
                    <a:pt x="396481" y="126555"/>
                  </a:lnTo>
                  <a:lnTo>
                    <a:pt x="386118" y="126555"/>
                  </a:lnTo>
                  <a:lnTo>
                    <a:pt x="380873" y="126276"/>
                  </a:lnTo>
                  <a:lnTo>
                    <a:pt x="371500" y="125133"/>
                  </a:lnTo>
                  <a:lnTo>
                    <a:pt x="339153" y="126555"/>
                  </a:lnTo>
                  <a:lnTo>
                    <a:pt x="329082" y="126555"/>
                  </a:lnTo>
                  <a:lnTo>
                    <a:pt x="325894" y="124853"/>
                  </a:lnTo>
                  <a:lnTo>
                    <a:pt x="319862" y="124637"/>
                  </a:lnTo>
                  <a:lnTo>
                    <a:pt x="291414" y="126555"/>
                  </a:lnTo>
                  <a:lnTo>
                    <a:pt x="279641" y="126555"/>
                  </a:lnTo>
                  <a:lnTo>
                    <a:pt x="277012" y="124066"/>
                  </a:lnTo>
                  <a:lnTo>
                    <a:pt x="262293" y="125260"/>
                  </a:lnTo>
                  <a:lnTo>
                    <a:pt x="241046" y="126339"/>
                  </a:lnTo>
                  <a:lnTo>
                    <a:pt x="228180" y="130962"/>
                  </a:lnTo>
                  <a:lnTo>
                    <a:pt x="225933" y="140030"/>
                  </a:lnTo>
                  <a:lnTo>
                    <a:pt x="230682" y="148882"/>
                  </a:lnTo>
                  <a:lnTo>
                    <a:pt x="238848" y="152869"/>
                  </a:lnTo>
                  <a:lnTo>
                    <a:pt x="397256" y="152869"/>
                  </a:lnTo>
                  <a:lnTo>
                    <a:pt x="400799" y="143865"/>
                  </a:lnTo>
                  <a:lnTo>
                    <a:pt x="403644" y="13854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613681" y="883154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662203" y="1639"/>
                  </a:lnTo>
                  <a:lnTo>
                    <a:pt x="614408" y="6488"/>
                  </a:lnTo>
                  <a:lnTo>
                    <a:pt x="567600" y="14440"/>
                  </a:lnTo>
                  <a:lnTo>
                    <a:pt x="521885" y="25390"/>
                  </a:lnTo>
                  <a:lnTo>
                    <a:pt x="477368" y="39231"/>
                  </a:lnTo>
                  <a:lnTo>
                    <a:pt x="434156" y="55857"/>
                  </a:lnTo>
                  <a:lnTo>
                    <a:pt x="392353" y="75164"/>
                  </a:lnTo>
                  <a:lnTo>
                    <a:pt x="352067" y="97044"/>
                  </a:lnTo>
                  <a:lnTo>
                    <a:pt x="313402" y="121392"/>
                  </a:lnTo>
                  <a:lnTo>
                    <a:pt x="276465" y="148103"/>
                  </a:lnTo>
                  <a:lnTo>
                    <a:pt x="241361" y="177070"/>
                  </a:lnTo>
                  <a:lnTo>
                    <a:pt x="208196" y="208188"/>
                  </a:lnTo>
                  <a:lnTo>
                    <a:pt x="177077" y="241350"/>
                  </a:lnTo>
                  <a:lnTo>
                    <a:pt x="148108" y="276451"/>
                  </a:lnTo>
                  <a:lnTo>
                    <a:pt x="121396" y="313385"/>
                  </a:lnTo>
                  <a:lnTo>
                    <a:pt x="97047" y="352046"/>
                  </a:lnTo>
                  <a:lnTo>
                    <a:pt x="75165" y="392328"/>
                  </a:lnTo>
                  <a:lnTo>
                    <a:pt x="55858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1"/>
                  </a:lnTo>
                  <a:lnTo>
                    <a:pt x="39231" y="944318"/>
                  </a:lnTo>
                  <a:lnTo>
                    <a:pt x="55858" y="987531"/>
                  </a:lnTo>
                  <a:lnTo>
                    <a:pt x="75165" y="1029333"/>
                  </a:lnTo>
                  <a:lnTo>
                    <a:pt x="97047" y="1069620"/>
                  </a:lnTo>
                  <a:lnTo>
                    <a:pt x="121396" y="1108284"/>
                  </a:lnTo>
                  <a:lnTo>
                    <a:pt x="148108" y="1145222"/>
                  </a:lnTo>
                  <a:lnTo>
                    <a:pt x="177077" y="1180325"/>
                  </a:lnTo>
                  <a:lnTo>
                    <a:pt x="208196" y="1213490"/>
                  </a:lnTo>
                  <a:lnTo>
                    <a:pt x="241361" y="1244610"/>
                  </a:lnTo>
                  <a:lnTo>
                    <a:pt x="276465" y="1273578"/>
                  </a:lnTo>
                  <a:lnTo>
                    <a:pt x="313402" y="1300290"/>
                  </a:lnTo>
                  <a:lnTo>
                    <a:pt x="352067" y="1324640"/>
                  </a:lnTo>
                  <a:lnTo>
                    <a:pt x="392353" y="1346521"/>
                  </a:lnTo>
                  <a:lnTo>
                    <a:pt x="434156" y="1365828"/>
                  </a:lnTo>
                  <a:lnTo>
                    <a:pt x="477368" y="1382455"/>
                  </a:lnTo>
                  <a:lnTo>
                    <a:pt x="521885" y="1396297"/>
                  </a:lnTo>
                  <a:lnTo>
                    <a:pt x="567600" y="1407246"/>
                  </a:lnTo>
                  <a:lnTo>
                    <a:pt x="614408" y="1415198"/>
                  </a:lnTo>
                  <a:lnTo>
                    <a:pt x="662203" y="1420047"/>
                  </a:lnTo>
                  <a:lnTo>
                    <a:pt x="710879" y="1421687"/>
                  </a:lnTo>
                  <a:lnTo>
                    <a:pt x="759546" y="1420047"/>
                  </a:lnTo>
                  <a:lnTo>
                    <a:pt x="807333" y="1415198"/>
                  </a:lnTo>
                  <a:lnTo>
                    <a:pt x="854134" y="1407246"/>
                  </a:lnTo>
                  <a:lnTo>
                    <a:pt x="899842" y="1396297"/>
                  </a:lnTo>
                  <a:lnTo>
                    <a:pt x="944353" y="1382455"/>
                  </a:lnTo>
                  <a:lnTo>
                    <a:pt x="987561" y="1365828"/>
                  </a:lnTo>
                  <a:lnTo>
                    <a:pt x="1029358" y="1346521"/>
                  </a:lnTo>
                  <a:lnTo>
                    <a:pt x="1069641" y="1324640"/>
                  </a:lnTo>
                  <a:lnTo>
                    <a:pt x="1108302" y="1300290"/>
                  </a:lnTo>
                  <a:lnTo>
                    <a:pt x="1145236" y="1273578"/>
                  </a:lnTo>
                  <a:lnTo>
                    <a:pt x="1180337" y="1244610"/>
                  </a:lnTo>
                  <a:lnTo>
                    <a:pt x="1213499" y="1213490"/>
                  </a:lnTo>
                  <a:lnTo>
                    <a:pt x="1244617" y="1180325"/>
                  </a:lnTo>
                  <a:lnTo>
                    <a:pt x="1273584" y="1145222"/>
                  </a:lnTo>
                  <a:lnTo>
                    <a:pt x="1300294" y="1108284"/>
                  </a:lnTo>
                  <a:lnTo>
                    <a:pt x="1324643" y="1069620"/>
                  </a:lnTo>
                  <a:lnTo>
                    <a:pt x="1346523" y="1029333"/>
                  </a:lnTo>
                  <a:lnTo>
                    <a:pt x="1365829" y="987531"/>
                  </a:lnTo>
                  <a:lnTo>
                    <a:pt x="1382456" y="944318"/>
                  </a:lnTo>
                  <a:lnTo>
                    <a:pt x="1396297" y="899801"/>
                  </a:lnTo>
                  <a:lnTo>
                    <a:pt x="1407246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6" y="477333"/>
                  </a:lnTo>
                  <a:lnTo>
                    <a:pt x="1365829" y="434126"/>
                  </a:lnTo>
                  <a:lnTo>
                    <a:pt x="1346523" y="392328"/>
                  </a:lnTo>
                  <a:lnTo>
                    <a:pt x="1324643" y="352046"/>
                  </a:lnTo>
                  <a:lnTo>
                    <a:pt x="1300294" y="313385"/>
                  </a:lnTo>
                  <a:lnTo>
                    <a:pt x="1273584" y="276451"/>
                  </a:lnTo>
                  <a:lnTo>
                    <a:pt x="1244617" y="241350"/>
                  </a:lnTo>
                  <a:lnTo>
                    <a:pt x="1213499" y="208188"/>
                  </a:lnTo>
                  <a:lnTo>
                    <a:pt x="1180337" y="177070"/>
                  </a:lnTo>
                  <a:lnTo>
                    <a:pt x="1145236" y="148103"/>
                  </a:lnTo>
                  <a:lnTo>
                    <a:pt x="1108302" y="121392"/>
                  </a:lnTo>
                  <a:lnTo>
                    <a:pt x="1069641" y="97044"/>
                  </a:lnTo>
                  <a:lnTo>
                    <a:pt x="1029358" y="75164"/>
                  </a:lnTo>
                  <a:lnTo>
                    <a:pt x="987561" y="55857"/>
                  </a:lnTo>
                  <a:lnTo>
                    <a:pt x="944353" y="39231"/>
                  </a:lnTo>
                  <a:lnTo>
                    <a:pt x="899842" y="25390"/>
                  </a:lnTo>
                  <a:lnTo>
                    <a:pt x="854134" y="14440"/>
                  </a:lnTo>
                  <a:lnTo>
                    <a:pt x="807333" y="6488"/>
                  </a:lnTo>
                  <a:lnTo>
                    <a:pt x="759546" y="1639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F6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13681" y="883154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759546" y="1639"/>
                  </a:lnTo>
                  <a:lnTo>
                    <a:pt x="807333" y="6488"/>
                  </a:lnTo>
                  <a:lnTo>
                    <a:pt x="854134" y="14440"/>
                  </a:lnTo>
                  <a:lnTo>
                    <a:pt x="899842" y="25390"/>
                  </a:lnTo>
                  <a:lnTo>
                    <a:pt x="944353" y="39231"/>
                  </a:lnTo>
                  <a:lnTo>
                    <a:pt x="987561" y="55857"/>
                  </a:lnTo>
                  <a:lnTo>
                    <a:pt x="1029358" y="75164"/>
                  </a:lnTo>
                  <a:lnTo>
                    <a:pt x="1069641" y="97044"/>
                  </a:lnTo>
                  <a:lnTo>
                    <a:pt x="1108302" y="121392"/>
                  </a:lnTo>
                  <a:lnTo>
                    <a:pt x="1145236" y="148103"/>
                  </a:lnTo>
                  <a:lnTo>
                    <a:pt x="1180337" y="177070"/>
                  </a:lnTo>
                  <a:lnTo>
                    <a:pt x="1213499" y="208188"/>
                  </a:lnTo>
                  <a:lnTo>
                    <a:pt x="1244617" y="241350"/>
                  </a:lnTo>
                  <a:lnTo>
                    <a:pt x="1273584" y="276451"/>
                  </a:lnTo>
                  <a:lnTo>
                    <a:pt x="1300294" y="313385"/>
                  </a:lnTo>
                  <a:lnTo>
                    <a:pt x="1324643" y="352046"/>
                  </a:lnTo>
                  <a:lnTo>
                    <a:pt x="1346523" y="392328"/>
                  </a:lnTo>
                  <a:lnTo>
                    <a:pt x="1365829" y="434126"/>
                  </a:lnTo>
                  <a:lnTo>
                    <a:pt x="1382456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6" y="854086"/>
                  </a:lnTo>
                  <a:lnTo>
                    <a:pt x="1396297" y="899801"/>
                  </a:lnTo>
                  <a:lnTo>
                    <a:pt x="1382456" y="944318"/>
                  </a:lnTo>
                  <a:lnTo>
                    <a:pt x="1365829" y="987531"/>
                  </a:lnTo>
                  <a:lnTo>
                    <a:pt x="1346523" y="1029333"/>
                  </a:lnTo>
                  <a:lnTo>
                    <a:pt x="1324643" y="1069620"/>
                  </a:lnTo>
                  <a:lnTo>
                    <a:pt x="1300294" y="1108284"/>
                  </a:lnTo>
                  <a:lnTo>
                    <a:pt x="1273584" y="1145222"/>
                  </a:lnTo>
                  <a:lnTo>
                    <a:pt x="1244617" y="1180325"/>
                  </a:lnTo>
                  <a:lnTo>
                    <a:pt x="1213499" y="1213490"/>
                  </a:lnTo>
                  <a:lnTo>
                    <a:pt x="1180337" y="1244610"/>
                  </a:lnTo>
                  <a:lnTo>
                    <a:pt x="1145236" y="1273578"/>
                  </a:lnTo>
                  <a:lnTo>
                    <a:pt x="1108302" y="1300290"/>
                  </a:lnTo>
                  <a:lnTo>
                    <a:pt x="1069641" y="1324640"/>
                  </a:lnTo>
                  <a:lnTo>
                    <a:pt x="1029358" y="1346521"/>
                  </a:lnTo>
                  <a:lnTo>
                    <a:pt x="987561" y="1365828"/>
                  </a:lnTo>
                  <a:lnTo>
                    <a:pt x="944353" y="1382455"/>
                  </a:lnTo>
                  <a:lnTo>
                    <a:pt x="899842" y="1396297"/>
                  </a:lnTo>
                  <a:lnTo>
                    <a:pt x="854134" y="1407246"/>
                  </a:lnTo>
                  <a:lnTo>
                    <a:pt x="807333" y="1415198"/>
                  </a:lnTo>
                  <a:lnTo>
                    <a:pt x="759546" y="1420047"/>
                  </a:lnTo>
                  <a:lnTo>
                    <a:pt x="710879" y="1421687"/>
                  </a:lnTo>
                  <a:lnTo>
                    <a:pt x="662203" y="1420047"/>
                  </a:lnTo>
                  <a:lnTo>
                    <a:pt x="614408" y="1415198"/>
                  </a:lnTo>
                  <a:lnTo>
                    <a:pt x="567600" y="1407246"/>
                  </a:lnTo>
                  <a:lnTo>
                    <a:pt x="521885" y="1396297"/>
                  </a:lnTo>
                  <a:lnTo>
                    <a:pt x="477368" y="1382455"/>
                  </a:lnTo>
                  <a:lnTo>
                    <a:pt x="434156" y="1365828"/>
                  </a:lnTo>
                  <a:lnTo>
                    <a:pt x="392353" y="1346521"/>
                  </a:lnTo>
                  <a:lnTo>
                    <a:pt x="352067" y="1324640"/>
                  </a:lnTo>
                  <a:lnTo>
                    <a:pt x="313402" y="1300290"/>
                  </a:lnTo>
                  <a:lnTo>
                    <a:pt x="276465" y="1273578"/>
                  </a:lnTo>
                  <a:lnTo>
                    <a:pt x="241361" y="1244610"/>
                  </a:lnTo>
                  <a:lnTo>
                    <a:pt x="208196" y="1213490"/>
                  </a:lnTo>
                  <a:lnTo>
                    <a:pt x="177077" y="1180325"/>
                  </a:lnTo>
                  <a:lnTo>
                    <a:pt x="148108" y="1145222"/>
                  </a:lnTo>
                  <a:lnTo>
                    <a:pt x="121396" y="1108284"/>
                  </a:lnTo>
                  <a:lnTo>
                    <a:pt x="97047" y="1069620"/>
                  </a:lnTo>
                  <a:lnTo>
                    <a:pt x="75165" y="1029333"/>
                  </a:lnTo>
                  <a:lnTo>
                    <a:pt x="55858" y="987531"/>
                  </a:lnTo>
                  <a:lnTo>
                    <a:pt x="39231" y="944318"/>
                  </a:lnTo>
                  <a:lnTo>
                    <a:pt x="25390" y="899801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8" y="434126"/>
                  </a:lnTo>
                  <a:lnTo>
                    <a:pt x="75165" y="392328"/>
                  </a:lnTo>
                  <a:lnTo>
                    <a:pt x="97047" y="352046"/>
                  </a:lnTo>
                  <a:lnTo>
                    <a:pt x="121396" y="313385"/>
                  </a:lnTo>
                  <a:lnTo>
                    <a:pt x="148108" y="276451"/>
                  </a:lnTo>
                  <a:lnTo>
                    <a:pt x="177077" y="241350"/>
                  </a:lnTo>
                  <a:lnTo>
                    <a:pt x="208196" y="208188"/>
                  </a:lnTo>
                  <a:lnTo>
                    <a:pt x="241361" y="177070"/>
                  </a:lnTo>
                  <a:lnTo>
                    <a:pt x="276465" y="148103"/>
                  </a:lnTo>
                  <a:lnTo>
                    <a:pt x="313402" y="121392"/>
                  </a:lnTo>
                  <a:lnTo>
                    <a:pt x="352067" y="97044"/>
                  </a:lnTo>
                  <a:lnTo>
                    <a:pt x="392353" y="75164"/>
                  </a:lnTo>
                  <a:lnTo>
                    <a:pt x="434156" y="55857"/>
                  </a:lnTo>
                  <a:lnTo>
                    <a:pt x="477368" y="39231"/>
                  </a:lnTo>
                  <a:lnTo>
                    <a:pt x="521885" y="25390"/>
                  </a:lnTo>
                  <a:lnTo>
                    <a:pt x="567600" y="14440"/>
                  </a:lnTo>
                  <a:lnTo>
                    <a:pt x="614408" y="6488"/>
                  </a:lnTo>
                  <a:lnTo>
                    <a:pt x="662203" y="1639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DCD3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945179" y="9179572"/>
              <a:ext cx="758825" cy="730885"/>
            </a:xfrm>
            <a:custGeom>
              <a:avLst/>
              <a:gdLst/>
              <a:ahLst/>
              <a:cxnLst/>
              <a:rect l="l" t="t" r="r" b="b"/>
              <a:pathLst>
                <a:path w="758825" h="730884">
                  <a:moveTo>
                    <a:pt x="117049" y="583898"/>
                  </a:moveTo>
                  <a:lnTo>
                    <a:pt x="57744" y="583898"/>
                  </a:lnTo>
                  <a:lnTo>
                    <a:pt x="57172" y="621468"/>
                  </a:lnTo>
                  <a:lnTo>
                    <a:pt x="66722" y="680274"/>
                  </a:lnTo>
                  <a:lnTo>
                    <a:pt x="99678" y="717043"/>
                  </a:lnTo>
                  <a:lnTo>
                    <a:pt x="157058" y="730600"/>
                  </a:lnTo>
                  <a:lnTo>
                    <a:pt x="659448" y="730600"/>
                  </a:lnTo>
                  <a:lnTo>
                    <a:pt x="712759" y="719285"/>
                  </a:lnTo>
                  <a:lnTo>
                    <a:pt x="748831" y="683709"/>
                  </a:lnTo>
                  <a:lnTo>
                    <a:pt x="754096" y="671295"/>
                  </a:lnTo>
                  <a:lnTo>
                    <a:pt x="152589" y="671295"/>
                  </a:lnTo>
                  <a:lnTo>
                    <a:pt x="138447" y="669326"/>
                  </a:lnTo>
                  <a:lnTo>
                    <a:pt x="127184" y="663580"/>
                  </a:lnTo>
                  <a:lnTo>
                    <a:pt x="119739" y="654296"/>
                  </a:lnTo>
                  <a:lnTo>
                    <a:pt x="117049" y="641713"/>
                  </a:lnTo>
                  <a:lnTo>
                    <a:pt x="117049" y="583898"/>
                  </a:lnTo>
                  <a:close/>
                </a:path>
                <a:path w="758825" h="730884">
                  <a:moveTo>
                    <a:pt x="758763" y="234169"/>
                  </a:moveTo>
                  <a:lnTo>
                    <a:pt x="699458" y="234169"/>
                  </a:lnTo>
                  <a:lnTo>
                    <a:pt x="699458" y="646111"/>
                  </a:lnTo>
                  <a:lnTo>
                    <a:pt x="696608" y="656421"/>
                  </a:lnTo>
                  <a:lnTo>
                    <a:pt x="688897" y="664369"/>
                  </a:lnTo>
                  <a:lnTo>
                    <a:pt x="677581" y="669485"/>
                  </a:lnTo>
                  <a:lnTo>
                    <a:pt x="663917" y="671295"/>
                  </a:lnTo>
                  <a:lnTo>
                    <a:pt x="754096" y="671295"/>
                  </a:lnTo>
                  <a:lnTo>
                    <a:pt x="755446" y="667455"/>
                  </a:lnTo>
                  <a:lnTo>
                    <a:pt x="757769" y="657742"/>
                  </a:lnTo>
                  <a:lnTo>
                    <a:pt x="758763" y="648169"/>
                  </a:lnTo>
                  <a:lnTo>
                    <a:pt x="758763" y="234169"/>
                  </a:lnTo>
                  <a:close/>
                </a:path>
                <a:path w="758825" h="730884">
                  <a:moveTo>
                    <a:pt x="195578" y="293403"/>
                  </a:moveTo>
                  <a:lnTo>
                    <a:pt x="185877" y="295822"/>
                  </a:lnTo>
                  <a:lnTo>
                    <a:pt x="179475" y="302324"/>
                  </a:lnTo>
                  <a:lnTo>
                    <a:pt x="175946" y="311778"/>
                  </a:lnTo>
                  <a:lnTo>
                    <a:pt x="174864" y="323055"/>
                  </a:lnTo>
                  <a:lnTo>
                    <a:pt x="174864" y="379381"/>
                  </a:lnTo>
                  <a:lnTo>
                    <a:pt x="25183" y="379381"/>
                  </a:lnTo>
                  <a:lnTo>
                    <a:pt x="16669" y="381790"/>
                  </a:lnTo>
                  <a:lnTo>
                    <a:pt x="8521" y="387903"/>
                  </a:lnTo>
                  <a:lnTo>
                    <a:pt x="2408" y="396051"/>
                  </a:lnTo>
                  <a:lnTo>
                    <a:pt x="0" y="404564"/>
                  </a:lnTo>
                  <a:lnTo>
                    <a:pt x="0" y="497920"/>
                  </a:lnTo>
                  <a:lnTo>
                    <a:pt x="2663" y="509443"/>
                  </a:lnTo>
                  <a:lnTo>
                    <a:pt x="9816" y="518333"/>
                  </a:lnTo>
                  <a:lnTo>
                    <a:pt x="20200" y="524057"/>
                  </a:lnTo>
                  <a:lnTo>
                    <a:pt x="32560" y="526083"/>
                  </a:lnTo>
                  <a:lnTo>
                    <a:pt x="174864" y="526083"/>
                  </a:lnTo>
                  <a:lnTo>
                    <a:pt x="174864" y="582408"/>
                  </a:lnTo>
                  <a:lnTo>
                    <a:pt x="176352" y="593483"/>
                  </a:lnTo>
                  <a:lnTo>
                    <a:pt x="180805" y="602422"/>
                  </a:lnTo>
                  <a:lnTo>
                    <a:pt x="188212" y="608395"/>
                  </a:lnTo>
                  <a:lnTo>
                    <a:pt x="198558" y="610571"/>
                  </a:lnTo>
                  <a:lnTo>
                    <a:pt x="208407" y="605767"/>
                  </a:lnTo>
                  <a:lnTo>
                    <a:pt x="221648" y="594645"/>
                  </a:lnTo>
                  <a:lnTo>
                    <a:pt x="244100" y="573186"/>
                  </a:lnTo>
                  <a:lnTo>
                    <a:pt x="248570" y="569214"/>
                  </a:lnTo>
                  <a:lnTo>
                    <a:pt x="250769" y="568079"/>
                  </a:lnTo>
                  <a:lnTo>
                    <a:pt x="259778" y="558928"/>
                  </a:lnTo>
                  <a:lnTo>
                    <a:pt x="261480" y="557863"/>
                  </a:lnTo>
                  <a:lnTo>
                    <a:pt x="270348" y="550415"/>
                  </a:lnTo>
                  <a:lnTo>
                    <a:pt x="272831" y="547010"/>
                  </a:lnTo>
                  <a:lnTo>
                    <a:pt x="377891" y="453512"/>
                  </a:lnTo>
                  <a:lnTo>
                    <a:pt x="215879" y="305494"/>
                  </a:lnTo>
                  <a:lnTo>
                    <a:pt x="210059" y="299858"/>
                  </a:lnTo>
                  <a:lnTo>
                    <a:pt x="203454" y="295287"/>
                  </a:lnTo>
                  <a:lnTo>
                    <a:pt x="195578" y="293403"/>
                  </a:lnTo>
                  <a:close/>
                </a:path>
                <a:path w="758825" h="730884">
                  <a:moveTo>
                    <a:pt x="204446" y="57815"/>
                  </a:moveTo>
                  <a:lnTo>
                    <a:pt x="146701" y="57815"/>
                  </a:lnTo>
                  <a:lnTo>
                    <a:pt x="112122" y="64810"/>
                  </a:lnTo>
                  <a:lnTo>
                    <a:pt x="83840" y="83876"/>
                  </a:lnTo>
                  <a:lnTo>
                    <a:pt x="64750" y="112133"/>
                  </a:lnTo>
                  <a:lnTo>
                    <a:pt x="57853" y="146160"/>
                  </a:lnTo>
                  <a:lnTo>
                    <a:pt x="57744" y="321566"/>
                  </a:lnTo>
                  <a:lnTo>
                    <a:pt x="117049" y="321566"/>
                  </a:lnTo>
                  <a:lnTo>
                    <a:pt x="117049" y="234169"/>
                  </a:lnTo>
                  <a:lnTo>
                    <a:pt x="758763" y="234169"/>
                  </a:lnTo>
                  <a:lnTo>
                    <a:pt x="758763" y="174465"/>
                  </a:lnTo>
                  <a:lnTo>
                    <a:pt x="552508" y="174465"/>
                  </a:lnTo>
                  <a:lnTo>
                    <a:pt x="540908" y="172984"/>
                  </a:lnTo>
                  <a:lnTo>
                    <a:pt x="249545" y="172984"/>
                  </a:lnTo>
                  <a:lnTo>
                    <a:pt x="217944" y="153252"/>
                  </a:lnTo>
                  <a:lnTo>
                    <a:pt x="204446" y="111161"/>
                  </a:lnTo>
                  <a:lnTo>
                    <a:pt x="204446" y="57815"/>
                  </a:lnTo>
                  <a:close/>
                </a:path>
                <a:path w="758825" h="730884">
                  <a:moveTo>
                    <a:pt x="671295" y="57815"/>
                  </a:moveTo>
                  <a:lnTo>
                    <a:pt x="611990" y="57815"/>
                  </a:lnTo>
                  <a:lnTo>
                    <a:pt x="612428" y="80134"/>
                  </a:lnTo>
                  <a:lnTo>
                    <a:pt x="612673" y="103251"/>
                  </a:lnTo>
                  <a:lnTo>
                    <a:pt x="611122" y="124772"/>
                  </a:lnTo>
                  <a:lnTo>
                    <a:pt x="606173" y="142303"/>
                  </a:lnTo>
                  <a:lnTo>
                    <a:pt x="604116" y="146417"/>
                  </a:lnTo>
                  <a:lnTo>
                    <a:pt x="603477" y="147907"/>
                  </a:lnTo>
                  <a:lnTo>
                    <a:pt x="600569" y="151525"/>
                  </a:lnTo>
                  <a:lnTo>
                    <a:pt x="597873" y="154788"/>
                  </a:lnTo>
                  <a:lnTo>
                    <a:pt x="596738" y="156846"/>
                  </a:lnTo>
                  <a:lnTo>
                    <a:pt x="552508" y="174465"/>
                  </a:lnTo>
                  <a:lnTo>
                    <a:pt x="758763" y="174465"/>
                  </a:lnTo>
                  <a:lnTo>
                    <a:pt x="758763" y="140813"/>
                  </a:lnTo>
                  <a:lnTo>
                    <a:pt x="751620" y="109290"/>
                  </a:lnTo>
                  <a:lnTo>
                    <a:pt x="732426" y="82821"/>
                  </a:lnTo>
                  <a:lnTo>
                    <a:pt x="704534" y="64598"/>
                  </a:lnTo>
                  <a:lnTo>
                    <a:pt x="671295" y="57815"/>
                  </a:lnTo>
                  <a:close/>
                </a:path>
                <a:path w="758825" h="730884">
                  <a:moveTo>
                    <a:pt x="496430" y="57815"/>
                  </a:moveTo>
                  <a:lnTo>
                    <a:pt x="320076" y="57815"/>
                  </a:lnTo>
                  <a:lnTo>
                    <a:pt x="320076" y="129960"/>
                  </a:lnTo>
                  <a:lnTo>
                    <a:pt x="316269" y="138141"/>
                  </a:lnTo>
                  <a:lnTo>
                    <a:pt x="313692" y="143296"/>
                  </a:lnTo>
                  <a:lnTo>
                    <a:pt x="285908" y="169838"/>
                  </a:lnTo>
                  <a:lnTo>
                    <a:pt x="249545" y="172984"/>
                  </a:lnTo>
                  <a:lnTo>
                    <a:pt x="540908" y="172984"/>
                  </a:lnTo>
                  <a:lnTo>
                    <a:pt x="500710" y="136803"/>
                  </a:lnTo>
                  <a:lnTo>
                    <a:pt x="495871" y="85785"/>
                  </a:lnTo>
                  <a:lnTo>
                    <a:pt x="496430" y="57815"/>
                  </a:lnTo>
                  <a:close/>
                </a:path>
                <a:path w="758825" h="730884">
                  <a:moveTo>
                    <a:pt x="554246" y="97"/>
                  </a:moveTo>
                  <a:lnTo>
                    <a:pt x="533859" y="7622"/>
                  </a:lnTo>
                  <a:lnTo>
                    <a:pt x="524593" y="29652"/>
                  </a:lnTo>
                  <a:lnTo>
                    <a:pt x="524593" y="114069"/>
                  </a:lnTo>
                  <a:lnTo>
                    <a:pt x="529629" y="132556"/>
                  </a:lnTo>
                  <a:lnTo>
                    <a:pt x="542213" y="143899"/>
                  </a:lnTo>
                  <a:lnTo>
                    <a:pt x="558561" y="146251"/>
                  </a:lnTo>
                  <a:lnTo>
                    <a:pt x="574889" y="137763"/>
                  </a:lnTo>
                  <a:lnTo>
                    <a:pt x="575456" y="137195"/>
                  </a:lnTo>
                  <a:lnTo>
                    <a:pt x="575598" y="136983"/>
                  </a:lnTo>
                  <a:lnTo>
                    <a:pt x="581415" y="130953"/>
                  </a:lnTo>
                  <a:lnTo>
                    <a:pt x="583898" y="124426"/>
                  </a:lnTo>
                  <a:lnTo>
                    <a:pt x="583898" y="28162"/>
                  </a:lnTo>
                  <a:lnTo>
                    <a:pt x="574632" y="6977"/>
                  </a:lnTo>
                  <a:lnTo>
                    <a:pt x="554246" y="97"/>
                  </a:lnTo>
                  <a:close/>
                </a:path>
                <a:path w="758825" h="730884">
                  <a:moveTo>
                    <a:pt x="262757" y="0"/>
                  </a:moveTo>
                  <a:lnTo>
                    <a:pt x="261906" y="0"/>
                  </a:lnTo>
                  <a:lnTo>
                    <a:pt x="251133" y="2015"/>
                  </a:lnTo>
                  <a:lnTo>
                    <a:pt x="241751" y="7980"/>
                  </a:lnTo>
                  <a:lnTo>
                    <a:pt x="235121" y="18096"/>
                  </a:lnTo>
                  <a:lnTo>
                    <a:pt x="232608" y="32560"/>
                  </a:lnTo>
                  <a:lnTo>
                    <a:pt x="232608" y="111161"/>
                  </a:lnTo>
                  <a:lnTo>
                    <a:pt x="241875" y="138141"/>
                  </a:lnTo>
                  <a:lnTo>
                    <a:pt x="262261" y="146160"/>
                  </a:lnTo>
                  <a:lnTo>
                    <a:pt x="282647" y="138524"/>
                  </a:lnTo>
                  <a:lnTo>
                    <a:pt x="291913" y="118538"/>
                  </a:lnTo>
                  <a:lnTo>
                    <a:pt x="291913" y="28162"/>
                  </a:lnTo>
                  <a:lnTo>
                    <a:pt x="289423" y="16240"/>
                  </a:lnTo>
                  <a:lnTo>
                    <a:pt x="282842" y="7430"/>
                  </a:lnTo>
                  <a:lnTo>
                    <a:pt x="273508" y="1946"/>
                  </a:lnTo>
                  <a:lnTo>
                    <a:pt x="262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002351" y="9237387"/>
              <a:ext cx="701675" cy="673100"/>
            </a:xfrm>
            <a:custGeom>
              <a:avLst/>
              <a:gdLst/>
              <a:ahLst/>
              <a:cxnLst/>
              <a:rect l="l" t="t" r="r" b="b"/>
              <a:pathLst>
                <a:path w="701675" h="673100">
                  <a:moveTo>
                    <a:pt x="571" y="88886"/>
                  </a:moveTo>
                  <a:lnTo>
                    <a:pt x="571" y="263751"/>
                  </a:lnTo>
                  <a:lnTo>
                    <a:pt x="59876" y="263751"/>
                  </a:lnTo>
                  <a:lnTo>
                    <a:pt x="59876" y="176354"/>
                  </a:lnTo>
                  <a:lnTo>
                    <a:pt x="642285" y="176354"/>
                  </a:lnTo>
                  <a:lnTo>
                    <a:pt x="642285" y="588296"/>
                  </a:lnTo>
                  <a:lnTo>
                    <a:pt x="639435" y="598606"/>
                  </a:lnTo>
                  <a:lnTo>
                    <a:pt x="631724" y="606554"/>
                  </a:lnTo>
                  <a:lnTo>
                    <a:pt x="620408" y="611670"/>
                  </a:lnTo>
                  <a:lnTo>
                    <a:pt x="606745" y="613480"/>
                  </a:lnTo>
                  <a:lnTo>
                    <a:pt x="95417" y="613480"/>
                  </a:lnTo>
                  <a:lnTo>
                    <a:pt x="81274" y="611511"/>
                  </a:lnTo>
                  <a:lnTo>
                    <a:pt x="70012" y="605765"/>
                  </a:lnTo>
                  <a:lnTo>
                    <a:pt x="62567" y="596481"/>
                  </a:lnTo>
                  <a:lnTo>
                    <a:pt x="59876" y="583898"/>
                  </a:lnTo>
                  <a:lnTo>
                    <a:pt x="59876" y="526083"/>
                  </a:lnTo>
                  <a:lnTo>
                    <a:pt x="571" y="526083"/>
                  </a:lnTo>
                  <a:lnTo>
                    <a:pt x="1423" y="594938"/>
                  </a:lnTo>
                  <a:lnTo>
                    <a:pt x="29089" y="648736"/>
                  </a:lnTo>
                  <a:lnTo>
                    <a:pt x="77691" y="671272"/>
                  </a:lnTo>
                  <a:lnTo>
                    <a:pt x="99886" y="672785"/>
                  </a:lnTo>
                  <a:lnTo>
                    <a:pt x="602276" y="672785"/>
                  </a:lnTo>
                  <a:lnTo>
                    <a:pt x="655586" y="661470"/>
                  </a:lnTo>
                  <a:lnTo>
                    <a:pt x="691659" y="625894"/>
                  </a:lnTo>
                  <a:lnTo>
                    <a:pt x="701590" y="590353"/>
                  </a:lnTo>
                  <a:lnTo>
                    <a:pt x="701590" y="589786"/>
                  </a:lnTo>
                  <a:lnTo>
                    <a:pt x="701590" y="82998"/>
                  </a:lnTo>
                  <a:lnTo>
                    <a:pt x="694448" y="51475"/>
                  </a:lnTo>
                  <a:lnTo>
                    <a:pt x="675254" y="25005"/>
                  </a:lnTo>
                  <a:lnTo>
                    <a:pt x="647362" y="6783"/>
                  </a:lnTo>
                  <a:lnTo>
                    <a:pt x="614122" y="0"/>
                  </a:lnTo>
                  <a:lnTo>
                    <a:pt x="554817" y="0"/>
                  </a:lnTo>
                  <a:lnTo>
                    <a:pt x="555255" y="22319"/>
                  </a:lnTo>
                  <a:lnTo>
                    <a:pt x="555500" y="45436"/>
                  </a:lnTo>
                  <a:lnTo>
                    <a:pt x="553950" y="66957"/>
                  </a:lnTo>
                  <a:lnTo>
                    <a:pt x="549000" y="84488"/>
                  </a:lnTo>
                  <a:lnTo>
                    <a:pt x="546943" y="88602"/>
                  </a:lnTo>
                  <a:lnTo>
                    <a:pt x="546305" y="90092"/>
                  </a:lnTo>
                  <a:lnTo>
                    <a:pt x="543396" y="93710"/>
                  </a:lnTo>
                  <a:lnTo>
                    <a:pt x="540701" y="96973"/>
                  </a:lnTo>
                  <a:lnTo>
                    <a:pt x="539566" y="99030"/>
                  </a:lnTo>
                  <a:lnTo>
                    <a:pt x="495335" y="116650"/>
                  </a:lnTo>
                  <a:lnTo>
                    <a:pt x="483362" y="115121"/>
                  </a:lnTo>
                  <a:lnTo>
                    <a:pt x="472174" y="110806"/>
                  </a:lnTo>
                  <a:lnTo>
                    <a:pt x="462739" y="105699"/>
                  </a:lnTo>
                  <a:lnTo>
                    <a:pt x="462455" y="105415"/>
                  </a:lnTo>
                  <a:lnTo>
                    <a:pt x="455148" y="98179"/>
                  </a:lnTo>
                  <a:lnTo>
                    <a:pt x="443538" y="78988"/>
                  </a:lnTo>
                  <a:lnTo>
                    <a:pt x="439089" y="54942"/>
                  </a:lnTo>
                  <a:lnTo>
                    <a:pt x="438698" y="27969"/>
                  </a:lnTo>
                  <a:lnTo>
                    <a:pt x="439258" y="0"/>
                  </a:lnTo>
                  <a:lnTo>
                    <a:pt x="262904" y="0"/>
                  </a:lnTo>
                  <a:lnTo>
                    <a:pt x="262904" y="65192"/>
                  </a:lnTo>
                  <a:lnTo>
                    <a:pt x="262904" y="72144"/>
                  </a:lnTo>
                  <a:lnTo>
                    <a:pt x="259144" y="80231"/>
                  </a:lnTo>
                  <a:lnTo>
                    <a:pt x="256519" y="85481"/>
                  </a:lnTo>
                  <a:lnTo>
                    <a:pt x="228736" y="112023"/>
                  </a:lnTo>
                  <a:lnTo>
                    <a:pt x="192373" y="115169"/>
                  </a:lnTo>
                  <a:lnTo>
                    <a:pt x="160772" y="95437"/>
                  </a:lnTo>
                  <a:lnTo>
                    <a:pt x="147273" y="53346"/>
                  </a:lnTo>
                  <a:lnTo>
                    <a:pt x="147273" y="0"/>
                  </a:lnTo>
                  <a:lnTo>
                    <a:pt x="89529" y="0"/>
                  </a:lnTo>
                  <a:lnTo>
                    <a:pt x="54949" y="6995"/>
                  </a:lnTo>
                  <a:lnTo>
                    <a:pt x="26668" y="26061"/>
                  </a:lnTo>
                  <a:lnTo>
                    <a:pt x="7578" y="54318"/>
                  </a:lnTo>
                  <a:lnTo>
                    <a:pt x="571" y="8888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162823" y="9164606"/>
              <a:ext cx="89234" cy="1760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454808" y="9164704"/>
              <a:ext cx="89234" cy="1760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945179" y="9472975"/>
              <a:ext cx="378460" cy="317500"/>
            </a:xfrm>
            <a:custGeom>
              <a:avLst/>
              <a:gdLst/>
              <a:ahLst/>
              <a:cxnLst/>
              <a:rect l="l" t="t" r="r" b="b"/>
              <a:pathLst>
                <a:path w="378459" h="317500">
                  <a:moveTo>
                    <a:pt x="174864" y="29652"/>
                  </a:moveTo>
                  <a:lnTo>
                    <a:pt x="174864" y="85978"/>
                  </a:lnTo>
                  <a:lnTo>
                    <a:pt x="25183" y="85978"/>
                  </a:lnTo>
                  <a:lnTo>
                    <a:pt x="16669" y="88386"/>
                  </a:lnTo>
                  <a:lnTo>
                    <a:pt x="8521" y="94499"/>
                  </a:lnTo>
                  <a:lnTo>
                    <a:pt x="2408" y="102647"/>
                  </a:lnTo>
                  <a:lnTo>
                    <a:pt x="0" y="111161"/>
                  </a:lnTo>
                  <a:lnTo>
                    <a:pt x="0" y="204517"/>
                  </a:lnTo>
                  <a:lnTo>
                    <a:pt x="2663" y="216040"/>
                  </a:lnTo>
                  <a:lnTo>
                    <a:pt x="9816" y="224929"/>
                  </a:lnTo>
                  <a:lnTo>
                    <a:pt x="20200" y="230653"/>
                  </a:lnTo>
                  <a:lnTo>
                    <a:pt x="32560" y="232679"/>
                  </a:lnTo>
                  <a:lnTo>
                    <a:pt x="174864" y="232679"/>
                  </a:lnTo>
                  <a:lnTo>
                    <a:pt x="174864" y="289005"/>
                  </a:lnTo>
                  <a:lnTo>
                    <a:pt x="176352" y="300079"/>
                  </a:lnTo>
                  <a:lnTo>
                    <a:pt x="180805" y="309018"/>
                  </a:lnTo>
                  <a:lnTo>
                    <a:pt x="188212" y="314992"/>
                  </a:lnTo>
                  <a:lnTo>
                    <a:pt x="198558" y="317168"/>
                  </a:lnTo>
                  <a:lnTo>
                    <a:pt x="208407" y="312364"/>
                  </a:lnTo>
                  <a:lnTo>
                    <a:pt x="221648" y="301242"/>
                  </a:lnTo>
                  <a:lnTo>
                    <a:pt x="234730" y="288737"/>
                  </a:lnTo>
                  <a:lnTo>
                    <a:pt x="244100" y="279783"/>
                  </a:lnTo>
                  <a:lnTo>
                    <a:pt x="248570" y="275810"/>
                  </a:lnTo>
                  <a:lnTo>
                    <a:pt x="250769" y="274675"/>
                  </a:lnTo>
                  <a:lnTo>
                    <a:pt x="255238" y="270135"/>
                  </a:lnTo>
                  <a:lnTo>
                    <a:pt x="259778" y="265524"/>
                  </a:lnTo>
                  <a:lnTo>
                    <a:pt x="261480" y="264460"/>
                  </a:lnTo>
                  <a:lnTo>
                    <a:pt x="266304" y="260416"/>
                  </a:lnTo>
                  <a:lnTo>
                    <a:pt x="270348" y="257011"/>
                  </a:lnTo>
                  <a:lnTo>
                    <a:pt x="272831" y="253606"/>
                  </a:lnTo>
                  <a:lnTo>
                    <a:pt x="276732" y="250130"/>
                  </a:lnTo>
                  <a:lnTo>
                    <a:pt x="377891" y="160109"/>
                  </a:lnTo>
                  <a:lnTo>
                    <a:pt x="221400" y="17167"/>
                  </a:lnTo>
                  <a:lnTo>
                    <a:pt x="215879" y="12090"/>
                  </a:lnTo>
                  <a:lnTo>
                    <a:pt x="210059" y="6455"/>
                  </a:lnTo>
                  <a:lnTo>
                    <a:pt x="203454" y="1884"/>
                  </a:lnTo>
                  <a:lnTo>
                    <a:pt x="195578" y="0"/>
                  </a:lnTo>
                  <a:lnTo>
                    <a:pt x="185877" y="2418"/>
                  </a:lnTo>
                  <a:lnTo>
                    <a:pt x="179475" y="8920"/>
                  </a:lnTo>
                  <a:lnTo>
                    <a:pt x="175946" y="18375"/>
                  </a:lnTo>
                  <a:lnTo>
                    <a:pt x="174864" y="29652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015297" y="6332720"/>
            <a:ext cx="1559560" cy="179958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Kupuj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mniej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zrezygnuj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rzeczy, któ</a:t>
            </a:r>
            <a:r>
              <a:rPr sz="2000" spc="-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rych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trzebujesz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15297" y="10603669"/>
            <a:ext cx="1428115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zaku-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wybie-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raj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listą  zakupów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596229" y="6332720"/>
            <a:ext cx="152273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Wybieraj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pro-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dukty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certy-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ﬁkatami eko-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logicznymi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596229" y="10603669"/>
            <a:ext cx="146177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Sprawdzaj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skład 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pro-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duktu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datę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datności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72" name="object 72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80" name="object 80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86" name="object 86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97" name="object 97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101" name="object 101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105" name="object 105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1862"/>
            <a:ext cx="16082010" cy="15447010"/>
            <a:chOff x="0" y="3041862"/>
            <a:chExt cx="16082010" cy="15447010"/>
          </a:xfrm>
        </p:grpSpPr>
        <p:sp>
          <p:nvSpPr>
            <p:cNvPr id="3" name="object 3"/>
            <p:cNvSpPr/>
            <p:nvPr/>
          </p:nvSpPr>
          <p:spPr>
            <a:xfrm>
              <a:off x="0" y="4111055"/>
              <a:ext cx="16082010" cy="14378305"/>
            </a:xfrm>
            <a:custGeom>
              <a:avLst/>
              <a:gdLst/>
              <a:ahLst/>
              <a:cxnLst/>
              <a:rect l="l" t="t" r="r" b="b"/>
              <a:pathLst>
                <a:path w="16082010" h="14378305">
                  <a:moveTo>
                    <a:pt x="0" y="0"/>
                  </a:moveTo>
                  <a:lnTo>
                    <a:pt x="0" y="14377701"/>
                  </a:lnTo>
                  <a:lnTo>
                    <a:pt x="16081860" y="14377701"/>
                  </a:lnTo>
                  <a:lnTo>
                    <a:pt x="160818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5344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3" y="1640"/>
                  </a:lnTo>
                  <a:lnTo>
                    <a:pt x="614384" y="6490"/>
                  </a:lnTo>
                  <a:lnTo>
                    <a:pt x="567581" y="14443"/>
                  </a:lnTo>
                  <a:lnTo>
                    <a:pt x="521870" y="25395"/>
                  </a:lnTo>
                  <a:lnTo>
                    <a:pt x="477356" y="39239"/>
                  </a:lnTo>
                  <a:lnTo>
                    <a:pt x="434147" y="55868"/>
                  </a:lnTo>
                  <a:lnTo>
                    <a:pt x="392347" y="75178"/>
                  </a:lnTo>
                  <a:lnTo>
                    <a:pt x="352063" y="97062"/>
                  </a:lnTo>
                  <a:lnTo>
                    <a:pt x="313400" y="121415"/>
                  </a:lnTo>
                  <a:lnTo>
                    <a:pt x="276464" y="148130"/>
                  </a:lnTo>
                  <a:lnTo>
                    <a:pt x="241361" y="177101"/>
                  </a:lnTo>
                  <a:lnTo>
                    <a:pt x="208197" y="208223"/>
                  </a:lnTo>
                  <a:lnTo>
                    <a:pt x="177078" y="241390"/>
                  </a:lnTo>
                  <a:lnTo>
                    <a:pt x="148110" y="276495"/>
                  </a:lnTo>
                  <a:lnTo>
                    <a:pt x="121398" y="313433"/>
                  </a:lnTo>
                  <a:lnTo>
                    <a:pt x="97048" y="352098"/>
                  </a:lnTo>
                  <a:lnTo>
                    <a:pt x="75167" y="392385"/>
                  </a:lnTo>
                  <a:lnTo>
                    <a:pt x="55860" y="434186"/>
                  </a:lnTo>
                  <a:lnTo>
                    <a:pt x="39232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1" y="854134"/>
                  </a:lnTo>
                  <a:lnTo>
                    <a:pt x="25391" y="899843"/>
                  </a:lnTo>
                  <a:lnTo>
                    <a:pt x="39232" y="944355"/>
                  </a:lnTo>
                  <a:lnTo>
                    <a:pt x="55860" y="987563"/>
                  </a:lnTo>
                  <a:lnTo>
                    <a:pt x="75167" y="1029361"/>
                  </a:lnTo>
                  <a:lnTo>
                    <a:pt x="97048" y="1069644"/>
                  </a:lnTo>
                  <a:lnTo>
                    <a:pt x="121398" y="1108306"/>
                  </a:lnTo>
                  <a:lnTo>
                    <a:pt x="148110" y="1145241"/>
                  </a:lnTo>
                  <a:lnTo>
                    <a:pt x="177078" y="1180343"/>
                  </a:lnTo>
                  <a:lnTo>
                    <a:pt x="208197" y="1213506"/>
                  </a:lnTo>
                  <a:lnTo>
                    <a:pt x="241361" y="1244624"/>
                  </a:lnTo>
                  <a:lnTo>
                    <a:pt x="276464" y="1273592"/>
                  </a:lnTo>
                  <a:lnTo>
                    <a:pt x="313400" y="1300304"/>
                  </a:lnTo>
                  <a:lnTo>
                    <a:pt x="352063" y="1324653"/>
                  </a:lnTo>
                  <a:lnTo>
                    <a:pt x="392347" y="1346534"/>
                  </a:lnTo>
                  <a:lnTo>
                    <a:pt x="434147" y="1365841"/>
                  </a:lnTo>
                  <a:lnTo>
                    <a:pt x="477356" y="1382468"/>
                  </a:lnTo>
                  <a:lnTo>
                    <a:pt x="521870" y="1396310"/>
                  </a:lnTo>
                  <a:lnTo>
                    <a:pt x="567581" y="1407260"/>
                  </a:lnTo>
                  <a:lnTo>
                    <a:pt x="614384" y="1415212"/>
                  </a:lnTo>
                  <a:lnTo>
                    <a:pt x="662173" y="1420061"/>
                  </a:lnTo>
                  <a:lnTo>
                    <a:pt x="710843" y="1421701"/>
                  </a:lnTo>
                  <a:lnTo>
                    <a:pt x="759511" y="1420061"/>
                  </a:lnTo>
                  <a:lnTo>
                    <a:pt x="807300" y="1415212"/>
                  </a:lnTo>
                  <a:lnTo>
                    <a:pt x="854102" y="1407260"/>
                  </a:lnTo>
                  <a:lnTo>
                    <a:pt x="899812" y="1396310"/>
                  </a:lnTo>
                  <a:lnTo>
                    <a:pt x="944325" y="1382468"/>
                  </a:lnTo>
                  <a:lnTo>
                    <a:pt x="987534" y="1365841"/>
                  </a:lnTo>
                  <a:lnTo>
                    <a:pt x="1029333" y="1346534"/>
                  </a:lnTo>
                  <a:lnTo>
                    <a:pt x="1069618" y="1324653"/>
                  </a:lnTo>
                  <a:lnTo>
                    <a:pt x="1108281" y="1300304"/>
                  </a:lnTo>
                  <a:lnTo>
                    <a:pt x="1145217" y="1273592"/>
                  </a:lnTo>
                  <a:lnTo>
                    <a:pt x="1180320" y="1244624"/>
                  </a:lnTo>
                  <a:lnTo>
                    <a:pt x="1213484" y="1213506"/>
                  </a:lnTo>
                  <a:lnTo>
                    <a:pt x="1244603" y="1180343"/>
                  </a:lnTo>
                  <a:lnTo>
                    <a:pt x="1273572" y="1145241"/>
                  </a:lnTo>
                  <a:lnTo>
                    <a:pt x="1300285" y="1108306"/>
                  </a:lnTo>
                  <a:lnTo>
                    <a:pt x="1324635" y="1069644"/>
                  </a:lnTo>
                  <a:lnTo>
                    <a:pt x="1346517" y="1029361"/>
                  </a:lnTo>
                  <a:lnTo>
                    <a:pt x="1365825" y="987563"/>
                  </a:lnTo>
                  <a:lnTo>
                    <a:pt x="1382453" y="944355"/>
                  </a:lnTo>
                  <a:lnTo>
                    <a:pt x="1396295" y="899843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5" y="434186"/>
                  </a:lnTo>
                  <a:lnTo>
                    <a:pt x="1346517" y="392385"/>
                  </a:lnTo>
                  <a:lnTo>
                    <a:pt x="1324635" y="352098"/>
                  </a:lnTo>
                  <a:lnTo>
                    <a:pt x="1300285" y="313433"/>
                  </a:lnTo>
                  <a:lnTo>
                    <a:pt x="1273572" y="276495"/>
                  </a:lnTo>
                  <a:lnTo>
                    <a:pt x="1244603" y="241390"/>
                  </a:lnTo>
                  <a:lnTo>
                    <a:pt x="1213484" y="208223"/>
                  </a:lnTo>
                  <a:lnTo>
                    <a:pt x="1180320" y="177101"/>
                  </a:lnTo>
                  <a:lnTo>
                    <a:pt x="1145217" y="148130"/>
                  </a:lnTo>
                  <a:lnTo>
                    <a:pt x="1108281" y="121415"/>
                  </a:lnTo>
                  <a:lnTo>
                    <a:pt x="1069618" y="97062"/>
                  </a:lnTo>
                  <a:lnTo>
                    <a:pt x="1029333" y="75178"/>
                  </a:lnTo>
                  <a:lnTo>
                    <a:pt x="987534" y="55868"/>
                  </a:lnTo>
                  <a:lnTo>
                    <a:pt x="944325" y="39239"/>
                  </a:lnTo>
                  <a:lnTo>
                    <a:pt x="899812" y="25395"/>
                  </a:lnTo>
                  <a:lnTo>
                    <a:pt x="854102" y="14443"/>
                  </a:lnTo>
                  <a:lnTo>
                    <a:pt x="807300" y="6490"/>
                  </a:lnTo>
                  <a:lnTo>
                    <a:pt x="759511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344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1" y="1640"/>
                  </a:lnTo>
                  <a:lnTo>
                    <a:pt x="807300" y="6490"/>
                  </a:lnTo>
                  <a:lnTo>
                    <a:pt x="854102" y="14443"/>
                  </a:lnTo>
                  <a:lnTo>
                    <a:pt x="899812" y="25395"/>
                  </a:lnTo>
                  <a:lnTo>
                    <a:pt x="944325" y="39239"/>
                  </a:lnTo>
                  <a:lnTo>
                    <a:pt x="987534" y="55868"/>
                  </a:lnTo>
                  <a:lnTo>
                    <a:pt x="1029333" y="75178"/>
                  </a:lnTo>
                  <a:lnTo>
                    <a:pt x="1069618" y="97062"/>
                  </a:lnTo>
                  <a:lnTo>
                    <a:pt x="1108281" y="121415"/>
                  </a:lnTo>
                  <a:lnTo>
                    <a:pt x="1145217" y="148130"/>
                  </a:lnTo>
                  <a:lnTo>
                    <a:pt x="1180320" y="177101"/>
                  </a:lnTo>
                  <a:lnTo>
                    <a:pt x="1213484" y="208223"/>
                  </a:lnTo>
                  <a:lnTo>
                    <a:pt x="1244603" y="241390"/>
                  </a:lnTo>
                  <a:lnTo>
                    <a:pt x="1273572" y="276495"/>
                  </a:lnTo>
                  <a:lnTo>
                    <a:pt x="1300285" y="313433"/>
                  </a:lnTo>
                  <a:lnTo>
                    <a:pt x="1324635" y="352098"/>
                  </a:lnTo>
                  <a:lnTo>
                    <a:pt x="1346517" y="392385"/>
                  </a:lnTo>
                  <a:lnTo>
                    <a:pt x="1365825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3"/>
                  </a:lnTo>
                  <a:lnTo>
                    <a:pt x="1382453" y="944355"/>
                  </a:lnTo>
                  <a:lnTo>
                    <a:pt x="1365825" y="987563"/>
                  </a:lnTo>
                  <a:lnTo>
                    <a:pt x="1346517" y="1029361"/>
                  </a:lnTo>
                  <a:lnTo>
                    <a:pt x="1324635" y="1069644"/>
                  </a:lnTo>
                  <a:lnTo>
                    <a:pt x="1300285" y="1108306"/>
                  </a:lnTo>
                  <a:lnTo>
                    <a:pt x="1273572" y="1145241"/>
                  </a:lnTo>
                  <a:lnTo>
                    <a:pt x="1244603" y="1180343"/>
                  </a:lnTo>
                  <a:lnTo>
                    <a:pt x="1213484" y="1213506"/>
                  </a:lnTo>
                  <a:lnTo>
                    <a:pt x="1180320" y="1244624"/>
                  </a:lnTo>
                  <a:lnTo>
                    <a:pt x="1145217" y="1273592"/>
                  </a:lnTo>
                  <a:lnTo>
                    <a:pt x="1108281" y="1300304"/>
                  </a:lnTo>
                  <a:lnTo>
                    <a:pt x="1069618" y="1324653"/>
                  </a:lnTo>
                  <a:lnTo>
                    <a:pt x="1029333" y="1346534"/>
                  </a:lnTo>
                  <a:lnTo>
                    <a:pt x="987534" y="1365841"/>
                  </a:lnTo>
                  <a:lnTo>
                    <a:pt x="944325" y="1382468"/>
                  </a:lnTo>
                  <a:lnTo>
                    <a:pt x="899812" y="1396310"/>
                  </a:lnTo>
                  <a:lnTo>
                    <a:pt x="854102" y="1407260"/>
                  </a:lnTo>
                  <a:lnTo>
                    <a:pt x="807300" y="1415212"/>
                  </a:lnTo>
                  <a:lnTo>
                    <a:pt x="759511" y="1420061"/>
                  </a:lnTo>
                  <a:lnTo>
                    <a:pt x="710843" y="1421701"/>
                  </a:lnTo>
                  <a:lnTo>
                    <a:pt x="662173" y="1420061"/>
                  </a:lnTo>
                  <a:lnTo>
                    <a:pt x="614384" y="1415212"/>
                  </a:lnTo>
                  <a:lnTo>
                    <a:pt x="567581" y="1407260"/>
                  </a:lnTo>
                  <a:lnTo>
                    <a:pt x="521870" y="1396310"/>
                  </a:lnTo>
                  <a:lnTo>
                    <a:pt x="477356" y="1382468"/>
                  </a:lnTo>
                  <a:lnTo>
                    <a:pt x="434147" y="1365841"/>
                  </a:lnTo>
                  <a:lnTo>
                    <a:pt x="392347" y="1346534"/>
                  </a:lnTo>
                  <a:lnTo>
                    <a:pt x="352063" y="1324653"/>
                  </a:lnTo>
                  <a:lnTo>
                    <a:pt x="313400" y="1300304"/>
                  </a:lnTo>
                  <a:lnTo>
                    <a:pt x="276464" y="1273592"/>
                  </a:lnTo>
                  <a:lnTo>
                    <a:pt x="241361" y="1244624"/>
                  </a:lnTo>
                  <a:lnTo>
                    <a:pt x="208197" y="1213506"/>
                  </a:lnTo>
                  <a:lnTo>
                    <a:pt x="177078" y="1180343"/>
                  </a:lnTo>
                  <a:lnTo>
                    <a:pt x="148110" y="1145241"/>
                  </a:lnTo>
                  <a:lnTo>
                    <a:pt x="121398" y="1108306"/>
                  </a:lnTo>
                  <a:lnTo>
                    <a:pt x="97048" y="1069644"/>
                  </a:lnTo>
                  <a:lnTo>
                    <a:pt x="75167" y="1029361"/>
                  </a:lnTo>
                  <a:lnTo>
                    <a:pt x="55860" y="987563"/>
                  </a:lnTo>
                  <a:lnTo>
                    <a:pt x="39232" y="944355"/>
                  </a:lnTo>
                  <a:lnTo>
                    <a:pt x="25391" y="899843"/>
                  </a:lnTo>
                  <a:lnTo>
                    <a:pt x="14441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2" y="477396"/>
                  </a:lnTo>
                  <a:lnTo>
                    <a:pt x="55860" y="434186"/>
                  </a:lnTo>
                  <a:lnTo>
                    <a:pt x="75167" y="392385"/>
                  </a:lnTo>
                  <a:lnTo>
                    <a:pt x="97048" y="352098"/>
                  </a:lnTo>
                  <a:lnTo>
                    <a:pt x="121398" y="313433"/>
                  </a:lnTo>
                  <a:lnTo>
                    <a:pt x="148110" y="276495"/>
                  </a:lnTo>
                  <a:lnTo>
                    <a:pt x="177078" y="241390"/>
                  </a:lnTo>
                  <a:lnTo>
                    <a:pt x="208197" y="208223"/>
                  </a:lnTo>
                  <a:lnTo>
                    <a:pt x="241361" y="177101"/>
                  </a:lnTo>
                  <a:lnTo>
                    <a:pt x="276464" y="148130"/>
                  </a:lnTo>
                  <a:lnTo>
                    <a:pt x="313400" y="121415"/>
                  </a:lnTo>
                  <a:lnTo>
                    <a:pt x="352063" y="97062"/>
                  </a:lnTo>
                  <a:lnTo>
                    <a:pt x="392347" y="75178"/>
                  </a:lnTo>
                  <a:lnTo>
                    <a:pt x="434147" y="55868"/>
                  </a:lnTo>
                  <a:lnTo>
                    <a:pt x="477356" y="39239"/>
                  </a:lnTo>
                  <a:lnTo>
                    <a:pt x="521870" y="25395"/>
                  </a:lnTo>
                  <a:lnTo>
                    <a:pt x="567581" y="14443"/>
                  </a:lnTo>
                  <a:lnTo>
                    <a:pt x="614384" y="6490"/>
                  </a:lnTo>
                  <a:lnTo>
                    <a:pt x="662173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0521" y="12128220"/>
              <a:ext cx="1011555" cy="821690"/>
            </a:xfrm>
            <a:custGeom>
              <a:avLst/>
              <a:gdLst/>
              <a:ahLst/>
              <a:cxnLst/>
              <a:rect l="l" t="t" r="r" b="b"/>
              <a:pathLst>
                <a:path w="1011555" h="821690">
                  <a:moveTo>
                    <a:pt x="347643" y="0"/>
                  </a:moveTo>
                  <a:lnTo>
                    <a:pt x="158016" y="0"/>
                  </a:lnTo>
                  <a:lnTo>
                    <a:pt x="158016" y="63206"/>
                  </a:lnTo>
                  <a:lnTo>
                    <a:pt x="124779" y="63380"/>
                  </a:lnTo>
                  <a:lnTo>
                    <a:pt x="64950" y="77242"/>
                  </a:lnTo>
                  <a:lnTo>
                    <a:pt x="23504" y="114248"/>
                  </a:lnTo>
                  <a:lnTo>
                    <a:pt x="3332" y="156095"/>
                  </a:lnTo>
                  <a:lnTo>
                    <a:pt x="0" y="179759"/>
                  </a:lnTo>
                  <a:lnTo>
                    <a:pt x="0" y="705133"/>
                  </a:lnTo>
                  <a:lnTo>
                    <a:pt x="9995" y="748064"/>
                  </a:lnTo>
                  <a:lnTo>
                    <a:pt x="36365" y="785382"/>
                  </a:lnTo>
                  <a:lnTo>
                    <a:pt x="73687" y="811714"/>
                  </a:lnTo>
                  <a:lnTo>
                    <a:pt x="116538" y="821685"/>
                  </a:lnTo>
                  <a:lnTo>
                    <a:pt x="894795" y="821685"/>
                  </a:lnTo>
                  <a:lnTo>
                    <a:pt x="937730" y="811714"/>
                  </a:lnTo>
                  <a:lnTo>
                    <a:pt x="975043" y="785382"/>
                  </a:lnTo>
                  <a:lnTo>
                    <a:pt x="1001366" y="748064"/>
                  </a:lnTo>
                  <a:lnTo>
                    <a:pt x="1006277" y="726911"/>
                  </a:lnTo>
                  <a:lnTo>
                    <a:pt x="94809" y="726911"/>
                  </a:lnTo>
                  <a:lnTo>
                    <a:pt x="94809" y="158051"/>
                  </a:lnTo>
                  <a:lnTo>
                    <a:pt x="1008318" y="158051"/>
                  </a:lnTo>
                  <a:lnTo>
                    <a:pt x="1008039" y="156044"/>
                  </a:lnTo>
                  <a:lnTo>
                    <a:pt x="987954" y="114148"/>
                  </a:lnTo>
                  <a:lnTo>
                    <a:pt x="946182" y="77152"/>
                  </a:lnTo>
                  <a:lnTo>
                    <a:pt x="886823" y="63359"/>
                  </a:lnTo>
                  <a:lnTo>
                    <a:pt x="347643" y="63206"/>
                  </a:lnTo>
                  <a:lnTo>
                    <a:pt x="347643" y="0"/>
                  </a:lnTo>
                  <a:close/>
                </a:path>
                <a:path w="1011555" h="821690">
                  <a:moveTo>
                    <a:pt x="1008318" y="158051"/>
                  </a:moveTo>
                  <a:lnTo>
                    <a:pt x="916524" y="158051"/>
                  </a:lnTo>
                  <a:lnTo>
                    <a:pt x="916524" y="726911"/>
                  </a:lnTo>
                  <a:lnTo>
                    <a:pt x="1006277" y="726911"/>
                  </a:lnTo>
                  <a:lnTo>
                    <a:pt x="1011334" y="705133"/>
                  </a:lnTo>
                  <a:lnTo>
                    <a:pt x="1011334" y="179759"/>
                  </a:lnTo>
                  <a:lnTo>
                    <a:pt x="1008318" y="158051"/>
                  </a:lnTo>
                  <a:close/>
                </a:path>
                <a:path w="1011555" h="821690">
                  <a:moveTo>
                    <a:pt x="853317" y="0"/>
                  </a:moveTo>
                  <a:lnTo>
                    <a:pt x="663690" y="0"/>
                  </a:lnTo>
                  <a:lnTo>
                    <a:pt x="663690" y="63206"/>
                  </a:lnTo>
                  <a:lnTo>
                    <a:pt x="853317" y="63206"/>
                  </a:lnTo>
                  <a:lnTo>
                    <a:pt x="853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514" y="12128220"/>
              <a:ext cx="1011555" cy="821690"/>
            </a:xfrm>
            <a:custGeom>
              <a:avLst/>
              <a:gdLst/>
              <a:ahLst/>
              <a:cxnLst/>
              <a:rect l="l" t="t" r="r" b="b"/>
              <a:pathLst>
                <a:path w="1011555" h="821690">
                  <a:moveTo>
                    <a:pt x="94817" y="158051"/>
                  </a:moveTo>
                  <a:lnTo>
                    <a:pt x="916531" y="158051"/>
                  </a:lnTo>
                  <a:lnTo>
                    <a:pt x="916531" y="726911"/>
                  </a:lnTo>
                  <a:lnTo>
                    <a:pt x="94817" y="726911"/>
                  </a:lnTo>
                  <a:lnTo>
                    <a:pt x="94817" y="158051"/>
                  </a:lnTo>
                  <a:close/>
                </a:path>
                <a:path w="1011555" h="821690">
                  <a:moveTo>
                    <a:pt x="158023" y="63206"/>
                  </a:moveTo>
                  <a:lnTo>
                    <a:pt x="94153" y="66673"/>
                  </a:lnTo>
                  <a:lnTo>
                    <a:pt x="36029" y="99243"/>
                  </a:lnTo>
                  <a:lnTo>
                    <a:pt x="11891" y="133728"/>
                  </a:lnTo>
                  <a:lnTo>
                    <a:pt x="0" y="179759"/>
                  </a:lnTo>
                  <a:lnTo>
                    <a:pt x="0" y="705204"/>
                  </a:lnTo>
                  <a:lnTo>
                    <a:pt x="9996" y="748094"/>
                  </a:lnTo>
                  <a:lnTo>
                    <a:pt x="36368" y="785391"/>
                  </a:lnTo>
                  <a:lnTo>
                    <a:pt x="73693" y="811715"/>
                  </a:lnTo>
                  <a:lnTo>
                    <a:pt x="116545" y="821685"/>
                  </a:lnTo>
                  <a:lnTo>
                    <a:pt x="894802" y="821685"/>
                  </a:lnTo>
                  <a:lnTo>
                    <a:pt x="937737" y="811715"/>
                  </a:lnTo>
                  <a:lnTo>
                    <a:pt x="975050" y="785391"/>
                  </a:lnTo>
                  <a:lnTo>
                    <a:pt x="1001374" y="748094"/>
                  </a:lnTo>
                  <a:lnTo>
                    <a:pt x="1011341" y="705204"/>
                  </a:lnTo>
                  <a:lnTo>
                    <a:pt x="1011341" y="179759"/>
                  </a:lnTo>
                  <a:lnTo>
                    <a:pt x="999556" y="133640"/>
                  </a:lnTo>
                  <a:lnTo>
                    <a:pt x="975353" y="99172"/>
                  </a:lnTo>
                  <a:lnTo>
                    <a:pt x="917233" y="66611"/>
                  </a:lnTo>
                  <a:lnTo>
                    <a:pt x="853324" y="63206"/>
                  </a:lnTo>
                  <a:lnTo>
                    <a:pt x="853324" y="0"/>
                  </a:lnTo>
                  <a:lnTo>
                    <a:pt x="663697" y="0"/>
                  </a:lnTo>
                  <a:lnTo>
                    <a:pt x="663697" y="63206"/>
                  </a:lnTo>
                  <a:lnTo>
                    <a:pt x="347650" y="63206"/>
                  </a:lnTo>
                  <a:lnTo>
                    <a:pt x="347650" y="0"/>
                  </a:lnTo>
                  <a:lnTo>
                    <a:pt x="158023" y="0"/>
                  </a:lnTo>
                  <a:lnTo>
                    <a:pt x="158023" y="6320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8539" y="12349479"/>
              <a:ext cx="695325" cy="189230"/>
            </a:xfrm>
            <a:custGeom>
              <a:avLst/>
              <a:gdLst/>
              <a:ahLst/>
              <a:cxnLst/>
              <a:rect l="l" t="t" r="r" b="b"/>
              <a:pathLst>
                <a:path w="695325" h="189229">
                  <a:moveTo>
                    <a:pt x="189623" y="63500"/>
                  </a:moveTo>
                  <a:lnTo>
                    <a:pt x="126415" y="63500"/>
                  </a:lnTo>
                  <a:lnTo>
                    <a:pt x="126415" y="0"/>
                  </a:lnTo>
                  <a:lnTo>
                    <a:pt x="63207" y="0"/>
                  </a:lnTo>
                  <a:lnTo>
                    <a:pt x="63207" y="63500"/>
                  </a:lnTo>
                  <a:lnTo>
                    <a:pt x="0" y="63500"/>
                  </a:lnTo>
                  <a:lnTo>
                    <a:pt x="0" y="127000"/>
                  </a:lnTo>
                  <a:lnTo>
                    <a:pt x="63207" y="127000"/>
                  </a:lnTo>
                  <a:lnTo>
                    <a:pt x="63207" y="189230"/>
                  </a:lnTo>
                  <a:lnTo>
                    <a:pt x="126415" y="189230"/>
                  </a:lnTo>
                  <a:lnTo>
                    <a:pt x="126415" y="127000"/>
                  </a:lnTo>
                  <a:lnTo>
                    <a:pt x="189623" y="127000"/>
                  </a:lnTo>
                  <a:lnTo>
                    <a:pt x="189623" y="63500"/>
                  </a:lnTo>
                  <a:close/>
                </a:path>
                <a:path w="695325" h="189229">
                  <a:moveTo>
                    <a:pt x="695299" y="63207"/>
                  </a:moveTo>
                  <a:lnTo>
                    <a:pt x="505663" y="63207"/>
                  </a:lnTo>
                  <a:lnTo>
                    <a:pt x="505663" y="126415"/>
                  </a:lnTo>
                  <a:lnTo>
                    <a:pt x="695299" y="126415"/>
                  </a:lnTo>
                  <a:lnTo>
                    <a:pt x="695299" y="632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5004" y="3041862"/>
              <a:ext cx="6527086" cy="65231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6988" y="2291752"/>
            <a:ext cx="518096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5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r>
              <a:rPr sz="335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PROBLEMOWE</a:t>
            </a:r>
            <a:endParaRPr sz="3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732" y="13680242"/>
            <a:ext cx="139827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baterie 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akumulato- 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ry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(paluszki,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płaskie,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itp.)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396" y="13680498"/>
            <a:ext cx="145923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 marR="5080" indent="-4445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ermin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wane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leki,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8621" y="13680498"/>
            <a:ext cx="137414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farby,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lakie</a:t>
            </a:r>
            <a:r>
              <a:rPr sz="2000" spc="-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ry,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kleje, le</a:t>
            </a:r>
            <a:r>
              <a:rPr sz="2000" spc="-3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8621" y="14792934"/>
            <a:ext cx="10991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wice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oraz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8621" y="15502380"/>
            <a:ext cx="848994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14024" y="13681008"/>
            <a:ext cx="152971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odczynniki  </a:t>
            </a:r>
            <a:r>
              <a:rPr sz="2000" spc="120" dirty="0">
                <a:solidFill>
                  <a:srgbClr val="151616"/>
                </a:solidFill>
                <a:latin typeface="Arial"/>
                <a:cs typeface="Arial"/>
              </a:rPr>
              <a:t>fotograﬁcz-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chemicz-  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oraz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opa-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kowania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76077" y="13681264"/>
            <a:ext cx="1586865" cy="428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zużyty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olej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silnikowy,  </a:t>
            </a:r>
            <a:r>
              <a:rPr sz="2000" spc="50" dirty="0">
                <a:solidFill>
                  <a:srgbClr val="151616"/>
                </a:solidFill>
                <a:latin typeface="Arial"/>
                <a:cs typeface="Arial"/>
              </a:rPr>
              <a:t>przekładnio-  </a:t>
            </a:r>
            <a:r>
              <a:rPr sz="2000" spc="105" dirty="0">
                <a:solidFill>
                  <a:srgbClr val="151616"/>
                </a:solidFill>
                <a:latin typeface="Arial"/>
                <a:cs typeface="Arial"/>
              </a:rPr>
              <a:t>wy </a:t>
            </a:r>
            <a:r>
              <a:rPr sz="2000" spc="65" dirty="0">
                <a:solidFill>
                  <a:srgbClr val="151616"/>
                </a:solidFill>
                <a:latin typeface="Arial"/>
                <a:cs typeface="Arial"/>
              </a:rPr>
              <a:t>oraz </a:t>
            </a:r>
            <a:r>
              <a:rPr sz="2000" spc="120" dirty="0">
                <a:solidFill>
                  <a:srgbClr val="151616"/>
                </a:solidFill>
                <a:latin typeface="Arial"/>
                <a:cs typeface="Arial"/>
              </a:rPr>
              <a:t>hy</a:t>
            </a:r>
            <a:r>
              <a:rPr sz="3000" spc="179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drauliczny  </a:t>
            </a:r>
            <a:r>
              <a:rPr sz="2000" spc="100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70" dirty="0">
                <a:solidFill>
                  <a:srgbClr val="151616"/>
                </a:solidFill>
                <a:latin typeface="Arial"/>
                <a:cs typeface="Arial"/>
              </a:rPr>
              <a:t>opakowa-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niach,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zużyte  </a:t>
            </a:r>
            <a:r>
              <a:rPr sz="2000" spc="30" dirty="0">
                <a:solidFill>
                  <a:srgbClr val="151616"/>
                </a:solidFill>
                <a:latin typeface="Arial"/>
                <a:cs typeface="Arial"/>
              </a:rPr>
              <a:t>ﬁltry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olejo-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we,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zaolejo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ne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szmaty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ścierki,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stare  opony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77075" y="13681518"/>
            <a:ext cx="1763395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wiel-  kogabaryto-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(np. stoły,  szafy, sofy,  dywany,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wóz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dziecięce,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materace,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ro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wery, </a:t>
            </a:r>
            <a:r>
              <a:rPr sz="2000" spc="40" dirty="0">
                <a:solidFill>
                  <a:srgbClr val="151616"/>
                </a:solidFill>
                <a:latin typeface="Arial"/>
                <a:cs typeface="Arial"/>
              </a:rPr>
              <a:t>zabaw-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dużych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rozmiarów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48035" y="3750989"/>
            <a:ext cx="12248515" cy="9528175"/>
            <a:chOff x="2848035" y="3750989"/>
            <a:chExt cx="12248515" cy="9528175"/>
          </a:xfrm>
        </p:grpSpPr>
        <p:sp>
          <p:nvSpPr>
            <p:cNvPr id="20" name="object 20"/>
            <p:cNvSpPr/>
            <p:nvPr/>
          </p:nvSpPr>
          <p:spPr>
            <a:xfrm>
              <a:off x="6421060" y="11838292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57" y="0"/>
                  </a:moveTo>
                  <a:lnTo>
                    <a:pt x="662187" y="1639"/>
                  </a:lnTo>
                  <a:lnTo>
                    <a:pt x="614396" y="6488"/>
                  </a:lnTo>
                  <a:lnTo>
                    <a:pt x="567592" y="14440"/>
                  </a:lnTo>
                  <a:lnTo>
                    <a:pt x="521880" y="25390"/>
                  </a:lnTo>
                  <a:lnTo>
                    <a:pt x="477366" y="39231"/>
                  </a:lnTo>
                  <a:lnTo>
                    <a:pt x="434156" y="55857"/>
                  </a:lnTo>
                  <a:lnTo>
                    <a:pt x="392355" y="75164"/>
                  </a:lnTo>
                  <a:lnTo>
                    <a:pt x="352070" y="97044"/>
                  </a:lnTo>
                  <a:lnTo>
                    <a:pt x="313406" y="121392"/>
                  </a:lnTo>
                  <a:lnTo>
                    <a:pt x="276470" y="148103"/>
                  </a:lnTo>
                  <a:lnTo>
                    <a:pt x="241366" y="177070"/>
                  </a:lnTo>
                  <a:lnTo>
                    <a:pt x="208202" y="208188"/>
                  </a:lnTo>
                  <a:lnTo>
                    <a:pt x="177082" y="241350"/>
                  </a:lnTo>
                  <a:lnTo>
                    <a:pt x="148113" y="276451"/>
                  </a:lnTo>
                  <a:lnTo>
                    <a:pt x="121401" y="313385"/>
                  </a:lnTo>
                  <a:lnTo>
                    <a:pt x="97051" y="352046"/>
                  </a:lnTo>
                  <a:lnTo>
                    <a:pt x="75169" y="392328"/>
                  </a:lnTo>
                  <a:lnTo>
                    <a:pt x="55861" y="434126"/>
                  </a:lnTo>
                  <a:lnTo>
                    <a:pt x="39233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9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9" y="807278"/>
                  </a:lnTo>
                  <a:lnTo>
                    <a:pt x="14441" y="854086"/>
                  </a:lnTo>
                  <a:lnTo>
                    <a:pt x="25391" y="899801"/>
                  </a:lnTo>
                  <a:lnTo>
                    <a:pt x="39233" y="944318"/>
                  </a:lnTo>
                  <a:lnTo>
                    <a:pt x="55861" y="987531"/>
                  </a:lnTo>
                  <a:lnTo>
                    <a:pt x="75169" y="1029333"/>
                  </a:lnTo>
                  <a:lnTo>
                    <a:pt x="97051" y="1069620"/>
                  </a:lnTo>
                  <a:lnTo>
                    <a:pt x="121401" y="1108284"/>
                  </a:lnTo>
                  <a:lnTo>
                    <a:pt x="148113" y="1145222"/>
                  </a:lnTo>
                  <a:lnTo>
                    <a:pt x="177082" y="1180325"/>
                  </a:lnTo>
                  <a:lnTo>
                    <a:pt x="208202" y="1213490"/>
                  </a:lnTo>
                  <a:lnTo>
                    <a:pt x="241366" y="1244610"/>
                  </a:lnTo>
                  <a:lnTo>
                    <a:pt x="276470" y="1273578"/>
                  </a:lnTo>
                  <a:lnTo>
                    <a:pt x="313406" y="1300290"/>
                  </a:lnTo>
                  <a:lnTo>
                    <a:pt x="352070" y="1324640"/>
                  </a:lnTo>
                  <a:lnTo>
                    <a:pt x="392355" y="1346521"/>
                  </a:lnTo>
                  <a:lnTo>
                    <a:pt x="434156" y="1365828"/>
                  </a:lnTo>
                  <a:lnTo>
                    <a:pt x="477366" y="1382455"/>
                  </a:lnTo>
                  <a:lnTo>
                    <a:pt x="521880" y="1396297"/>
                  </a:lnTo>
                  <a:lnTo>
                    <a:pt x="567592" y="1407246"/>
                  </a:lnTo>
                  <a:lnTo>
                    <a:pt x="614396" y="1415198"/>
                  </a:lnTo>
                  <a:lnTo>
                    <a:pt x="662187" y="1420047"/>
                  </a:lnTo>
                  <a:lnTo>
                    <a:pt x="710857" y="1421687"/>
                  </a:lnTo>
                  <a:lnTo>
                    <a:pt x="759525" y="1420047"/>
                  </a:lnTo>
                  <a:lnTo>
                    <a:pt x="807312" y="1415198"/>
                  </a:lnTo>
                  <a:lnTo>
                    <a:pt x="854112" y="1407246"/>
                  </a:lnTo>
                  <a:lnTo>
                    <a:pt x="899821" y="1396297"/>
                  </a:lnTo>
                  <a:lnTo>
                    <a:pt x="944332" y="1382455"/>
                  </a:lnTo>
                  <a:lnTo>
                    <a:pt x="987539" y="1365828"/>
                  </a:lnTo>
                  <a:lnTo>
                    <a:pt x="1029337" y="1346521"/>
                  </a:lnTo>
                  <a:lnTo>
                    <a:pt x="1069619" y="1324640"/>
                  </a:lnTo>
                  <a:lnTo>
                    <a:pt x="1108280" y="1300290"/>
                  </a:lnTo>
                  <a:lnTo>
                    <a:pt x="1145214" y="1273578"/>
                  </a:lnTo>
                  <a:lnTo>
                    <a:pt x="1180315" y="1244610"/>
                  </a:lnTo>
                  <a:lnTo>
                    <a:pt x="1213478" y="1213490"/>
                  </a:lnTo>
                  <a:lnTo>
                    <a:pt x="1244595" y="1180325"/>
                  </a:lnTo>
                  <a:lnTo>
                    <a:pt x="1273562" y="1145222"/>
                  </a:lnTo>
                  <a:lnTo>
                    <a:pt x="1300273" y="1108284"/>
                  </a:lnTo>
                  <a:lnTo>
                    <a:pt x="1324621" y="1069620"/>
                  </a:lnTo>
                  <a:lnTo>
                    <a:pt x="1346502" y="1029333"/>
                  </a:lnTo>
                  <a:lnTo>
                    <a:pt x="1365808" y="987531"/>
                  </a:lnTo>
                  <a:lnTo>
                    <a:pt x="1382435" y="944318"/>
                  </a:lnTo>
                  <a:lnTo>
                    <a:pt x="1396276" y="899801"/>
                  </a:lnTo>
                  <a:lnTo>
                    <a:pt x="1407225" y="854086"/>
                  </a:lnTo>
                  <a:lnTo>
                    <a:pt x="1415177" y="807278"/>
                  </a:lnTo>
                  <a:lnTo>
                    <a:pt x="1420026" y="759483"/>
                  </a:lnTo>
                  <a:lnTo>
                    <a:pt x="1421666" y="710808"/>
                  </a:lnTo>
                  <a:lnTo>
                    <a:pt x="1420026" y="662141"/>
                  </a:lnTo>
                  <a:lnTo>
                    <a:pt x="1415177" y="614354"/>
                  </a:lnTo>
                  <a:lnTo>
                    <a:pt x="1407225" y="567553"/>
                  </a:lnTo>
                  <a:lnTo>
                    <a:pt x="1396276" y="521844"/>
                  </a:lnTo>
                  <a:lnTo>
                    <a:pt x="1382435" y="477333"/>
                  </a:lnTo>
                  <a:lnTo>
                    <a:pt x="1365808" y="434126"/>
                  </a:lnTo>
                  <a:lnTo>
                    <a:pt x="1346502" y="392328"/>
                  </a:lnTo>
                  <a:lnTo>
                    <a:pt x="1324621" y="352046"/>
                  </a:lnTo>
                  <a:lnTo>
                    <a:pt x="1300273" y="313385"/>
                  </a:lnTo>
                  <a:lnTo>
                    <a:pt x="1273562" y="276451"/>
                  </a:lnTo>
                  <a:lnTo>
                    <a:pt x="1244595" y="241350"/>
                  </a:lnTo>
                  <a:lnTo>
                    <a:pt x="1213478" y="208188"/>
                  </a:lnTo>
                  <a:lnTo>
                    <a:pt x="1180315" y="177070"/>
                  </a:lnTo>
                  <a:lnTo>
                    <a:pt x="1145214" y="148103"/>
                  </a:lnTo>
                  <a:lnTo>
                    <a:pt x="1108280" y="121392"/>
                  </a:lnTo>
                  <a:lnTo>
                    <a:pt x="1069619" y="97044"/>
                  </a:lnTo>
                  <a:lnTo>
                    <a:pt x="1029337" y="75164"/>
                  </a:lnTo>
                  <a:lnTo>
                    <a:pt x="987539" y="55857"/>
                  </a:lnTo>
                  <a:lnTo>
                    <a:pt x="944332" y="39231"/>
                  </a:lnTo>
                  <a:lnTo>
                    <a:pt x="899821" y="25390"/>
                  </a:lnTo>
                  <a:lnTo>
                    <a:pt x="854112" y="14440"/>
                  </a:lnTo>
                  <a:lnTo>
                    <a:pt x="807312" y="6488"/>
                  </a:lnTo>
                  <a:lnTo>
                    <a:pt x="759525" y="1639"/>
                  </a:lnTo>
                  <a:lnTo>
                    <a:pt x="710857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21060" y="11838292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57" y="0"/>
                  </a:moveTo>
                  <a:lnTo>
                    <a:pt x="759525" y="1639"/>
                  </a:lnTo>
                  <a:lnTo>
                    <a:pt x="807312" y="6488"/>
                  </a:lnTo>
                  <a:lnTo>
                    <a:pt x="854112" y="14440"/>
                  </a:lnTo>
                  <a:lnTo>
                    <a:pt x="899821" y="25390"/>
                  </a:lnTo>
                  <a:lnTo>
                    <a:pt x="944332" y="39231"/>
                  </a:lnTo>
                  <a:lnTo>
                    <a:pt x="987539" y="55857"/>
                  </a:lnTo>
                  <a:lnTo>
                    <a:pt x="1029337" y="75164"/>
                  </a:lnTo>
                  <a:lnTo>
                    <a:pt x="1069619" y="97044"/>
                  </a:lnTo>
                  <a:lnTo>
                    <a:pt x="1108280" y="121392"/>
                  </a:lnTo>
                  <a:lnTo>
                    <a:pt x="1145214" y="148103"/>
                  </a:lnTo>
                  <a:lnTo>
                    <a:pt x="1180315" y="177070"/>
                  </a:lnTo>
                  <a:lnTo>
                    <a:pt x="1213478" y="208188"/>
                  </a:lnTo>
                  <a:lnTo>
                    <a:pt x="1244595" y="241350"/>
                  </a:lnTo>
                  <a:lnTo>
                    <a:pt x="1273562" y="276451"/>
                  </a:lnTo>
                  <a:lnTo>
                    <a:pt x="1300273" y="313385"/>
                  </a:lnTo>
                  <a:lnTo>
                    <a:pt x="1324621" y="352046"/>
                  </a:lnTo>
                  <a:lnTo>
                    <a:pt x="1346502" y="392328"/>
                  </a:lnTo>
                  <a:lnTo>
                    <a:pt x="1365808" y="434126"/>
                  </a:lnTo>
                  <a:lnTo>
                    <a:pt x="1382435" y="477333"/>
                  </a:lnTo>
                  <a:lnTo>
                    <a:pt x="1396276" y="521844"/>
                  </a:lnTo>
                  <a:lnTo>
                    <a:pt x="1407225" y="567553"/>
                  </a:lnTo>
                  <a:lnTo>
                    <a:pt x="1415177" y="614354"/>
                  </a:lnTo>
                  <a:lnTo>
                    <a:pt x="1420026" y="662141"/>
                  </a:lnTo>
                  <a:lnTo>
                    <a:pt x="1421666" y="710808"/>
                  </a:lnTo>
                  <a:lnTo>
                    <a:pt x="1420026" y="759483"/>
                  </a:lnTo>
                  <a:lnTo>
                    <a:pt x="1415177" y="807278"/>
                  </a:lnTo>
                  <a:lnTo>
                    <a:pt x="1407225" y="854086"/>
                  </a:lnTo>
                  <a:lnTo>
                    <a:pt x="1396276" y="899801"/>
                  </a:lnTo>
                  <a:lnTo>
                    <a:pt x="1382435" y="944318"/>
                  </a:lnTo>
                  <a:lnTo>
                    <a:pt x="1365808" y="987531"/>
                  </a:lnTo>
                  <a:lnTo>
                    <a:pt x="1346502" y="1029333"/>
                  </a:lnTo>
                  <a:lnTo>
                    <a:pt x="1324621" y="1069620"/>
                  </a:lnTo>
                  <a:lnTo>
                    <a:pt x="1300273" y="1108284"/>
                  </a:lnTo>
                  <a:lnTo>
                    <a:pt x="1273562" y="1145222"/>
                  </a:lnTo>
                  <a:lnTo>
                    <a:pt x="1244595" y="1180325"/>
                  </a:lnTo>
                  <a:lnTo>
                    <a:pt x="1213478" y="1213490"/>
                  </a:lnTo>
                  <a:lnTo>
                    <a:pt x="1180315" y="1244610"/>
                  </a:lnTo>
                  <a:lnTo>
                    <a:pt x="1145214" y="1273578"/>
                  </a:lnTo>
                  <a:lnTo>
                    <a:pt x="1108280" y="1300290"/>
                  </a:lnTo>
                  <a:lnTo>
                    <a:pt x="1069619" y="1324640"/>
                  </a:lnTo>
                  <a:lnTo>
                    <a:pt x="1029337" y="1346521"/>
                  </a:lnTo>
                  <a:lnTo>
                    <a:pt x="987539" y="1365828"/>
                  </a:lnTo>
                  <a:lnTo>
                    <a:pt x="944332" y="1382455"/>
                  </a:lnTo>
                  <a:lnTo>
                    <a:pt x="899821" y="1396297"/>
                  </a:lnTo>
                  <a:lnTo>
                    <a:pt x="854112" y="1407246"/>
                  </a:lnTo>
                  <a:lnTo>
                    <a:pt x="807312" y="1415198"/>
                  </a:lnTo>
                  <a:lnTo>
                    <a:pt x="759525" y="1420047"/>
                  </a:lnTo>
                  <a:lnTo>
                    <a:pt x="710857" y="1421687"/>
                  </a:lnTo>
                  <a:lnTo>
                    <a:pt x="662187" y="1420047"/>
                  </a:lnTo>
                  <a:lnTo>
                    <a:pt x="614396" y="1415198"/>
                  </a:lnTo>
                  <a:lnTo>
                    <a:pt x="567592" y="1407246"/>
                  </a:lnTo>
                  <a:lnTo>
                    <a:pt x="521880" y="1396297"/>
                  </a:lnTo>
                  <a:lnTo>
                    <a:pt x="477366" y="1382455"/>
                  </a:lnTo>
                  <a:lnTo>
                    <a:pt x="434156" y="1365828"/>
                  </a:lnTo>
                  <a:lnTo>
                    <a:pt x="392355" y="1346521"/>
                  </a:lnTo>
                  <a:lnTo>
                    <a:pt x="352070" y="1324640"/>
                  </a:lnTo>
                  <a:lnTo>
                    <a:pt x="313406" y="1300290"/>
                  </a:lnTo>
                  <a:lnTo>
                    <a:pt x="276470" y="1273578"/>
                  </a:lnTo>
                  <a:lnTo>
                    <a:pt x="241366" y="1244610"/>
                  </a:lnTo>
                  <a:lnTo>
                    <a:pt x="208202" y="1213490"/>
                  </a:lnTo>
                  <a:lnTo>
                    <a:pt x="177082" y="1180325"/>
                  </a:lnTo>
                  <a:lnTo>
                    <a:pt x="148113" y="1145222"/>
                  </a:lnTo>
                  <a:lnTo>
                    <a:pt x="121401" y="1108284"/>
                  </a:lnTo>
                  <a:lnTo>
                    <a:pt x="97051" y="1069620"/>
                  </a:lnTo>
                  <a:lnTo>
                    <a:pt x="75169" y="1029333"/>
                  </a:lnTo>
                  <a:lnTo>
                    <a:pt x="55861" y="987531"/>
                  </a:lnTo>
                  <a:lnTo>
                    <a:pt x="39233" y="944318"/>
                  </a:lnTo>
                  <a:lnTo>
                    <a:pt x="25391" y="899801"/>
                  </a:lnTo>
                  <a:lnTo>
                    <a:pt x="14441" y="854086"/>
                  </a:lnTo>
                  <a:lnTo>
                    <a:pt x="6489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9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3" y="477333"/>
                  </a:lnTo>
                  <a:lnTo>
                    <a:pt x="55861" y="434126"/>
                  </a:lnTo>
                  <a:lnTo>
                    <a:pt x="75169" y="392328"/>
                  </a:lnTo>
                  <a:lnTo>
                    <a:pt x="97051" y="352046"/>
                  </a:lnTo>
                  <a:lnTo>
                    <a:pt x="121401" y="313385"/>
                  </a:lnTo>
                  <a:lnTo>
                    <a:pt x="148113" y="276451"/>
                  </a:lnTo>
                  <a:lnTo>
                    <a:pt x="177082" y="241350"/>
                  </a:lnTo>
                  <a:lnTo>
                    <a:pt x="208202" y="208188"/>
                  </a:lnTo>
                  <a:lnTo>
                    <a:pt x="241366" y="177070"/>
                  </a:lnTo>
                  <a:lnTo>
                    <a:pt x="276470" y="148103"/>
                  </a:lnTo>
                  <a:lnTo>
                    <a:pt x="313406" y="121392"/>
                  </a:lnTo>
                  <a:lnTo>
                    <a:pt x="352070" y="97044"/>
                  </a:lnTo>
                  <a:lnTo>
                    <a:pt x="392355" y="75164"/>
                  </a:lnTo>
                  <a:lnTo>
                    <a:pt x="434156" y="55857"/>
                  </a:lnTo>
                  <a:lnTo>
                    <a:pt x="477366" y="39231"/>
                  </a:lnTo>
                  <a:lnTo>
                    <a:pt x="521880" y="25390"/>
                  </a:lnTo>
                  <a:lnTo>
                    <a:pt x="567592" y="14440"/>
                  </a:lnTo>
                  <a:lnTo>
                    <a:pt x="614396" y="6488"/>
                  </a:lnTo>
                  <a:lnTo>
                    <a:pt x="662187" y="1639"/>
                  </a:lnTo>
                  <a:lnTo>
                    <a:pt x="710857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67410" y="12136946"/>
              <a:ext cx="930275" cy="822960"/>
            </a:xfrm>
            <a:custGeom>
              <a:avLst/>
              <a:gdLst/>
              <a:ahLst/>
              <a:cxnLst/>
              <a:rect l="l" t="t" r="r" b="b"/>
              <a:pathLst>
                <a:path w="930275" h="822959">
                  <a:moveTo>
                    <a:pt x="472152" y="781037"/>
                  </a:moveTo>
                  <a:lnTo>
                    <a:pt x="256678" y="781037"/>
                  </a:lnTo>
                  <a:lnTo>
                    <a:pt x="260601" y="784726"/>
                  </a:lnTo>
                  <a:lnTo>
                    <a:pt x="298717" y="810123"/>
                  </a:lnTo>
                  <a:lnTo>
                    <a:pt x="342734" y="822865"/>
                  </a:lnTo>
                  <a:lnTo>
                    <a:pt x="388858" y="822425"/>
                  </a:lnTo>
                  <a:lnTo>
                    <a:pt x="433295" y="808278"/>
                  </a:lnTo>
                  <a:lnTo>
                    <a:pt x="468040" y="785054"/>
                  </a:lnTo>
                  <a:lnTo>
                    <a:pt x="472152" y="781037"/>
                  </a:lnTo>
                  <a:close/>
                </a:path>
                <a:path w="930275" h="822959">
                  <a:moveTo>
                    <a:pt x="925097" y="537362"/>
                  </a:moveTo>
                  <a:lnTo>
                    <a:pt x="722584" y="537362"/>
                  </a:lnTo>
                  <a:lnTo>
                    <a:pt x="764407" y="544859"/>
                  </a:lnTo>
                  <a:lnTo>
                    <a:pt x="800297" y="565525"/>
                  </a:lnTo>
                  <a:lnTo>
                    <a:pt x="828367" y="596618"/>
                  </a:lnTo>
                  <a:lnTo>
                    <a:pt x="846727" y="635400"/>
                  </a:lnTo>
                  <a:lnTo>
                    <a:pt x="857199" y="686236"/>
                  </a:lnTo>
                  <a:lnTo>
                    <a:pt x="858049" y="707016"/>
                  </a:lnTo>
                  <a:lnTo>
                    <a:pt x="859425" y="732870"/>
                  </a:lnTo>
                  <a:lnTo>
                    <a:pt x="866208" y="789253"/>
                  </a:lnTo>
                  <a:lnTo>
                    <a:pt x="889595" y="818286"/>
                  </a:lnTo>
                  <a:lnTo>
                    <a:pt x="904746" y="797061"/>
                  </a:lnTo>
                  <a:lnTo>
                    <a:pt x="920948" y="737410"/>
                  </a:lnTo>
                  <a:lnTo>
                    <a:pt x="926333" y="697307"/>
                  </a:lnTo>
                  <a:lnTo>
                    <a:pt x="929638" y="623229"/>
                  </a:lnTo>
                  <a:lnTo>
                    <a:pt x="929654" y="582905"/>
                  </a:lnTo>
                  <a:lnTo>
                    <a:pt x="925097" y="537362"/>
                  </a:lnTo>
                  <a:close/>
                </a:path>
                <a:path w="930275" h="822959">
                  <a:moveTo>
                    <a:pt x="369350" y="0"/>
                  </a:moveTo>
                  <a:lnTo>
                    <a:pt x="320473" y="2270"/>
                  </a:lnTo>
                  <a:lnTo>
                    <a:pt x="308957" y="3605"/>
                  </a:lnTo>
                  <a:lnTo>
                    <a:pt x="284112" y="5931"/>
                  </a:lnTo>
                  <a:lnTo>
                    <a:pt x="225651" y="15953"/>
                  </a:lnTo>
                  <a:lnTo>
                    <a:pt x="178249" y="29710"/>
                  </a:lnTo>
                  <a:lnTo>
                    <a:pt x="133237" y="49332"/>
                  </a:lnTo>
                  <a:lnTo>
                    <a:pt x="93704" y="75569"/>
                  </a:lnTo>
                  <a:lnTo>
                    <a:pt x="62738" y="109175"/>
                  </a:lnTo>
                  <a:lnTo>
                    <a:pt x="44983" y="144041"/>
                  </a:lnTo>
                  <a:lnTo>
                    <a:pt x="36959" y="187846"/>
                  </a:lnTo>
                  <a:lnTo>
                    <a:pt x="40715" y="221728"/>
                  </a:lnTo>
                  <a:lnTo>
                    <a:pt x="51406" y="254387"/>
                  </a:lnTo>
                  <a:lnTo>
                    <a:pt x="68170" y="282736"/>
                  </a:lnTo>
                  <a:lnTo>
                    <a:pt x="90142" y="303689"/>
                  </a:lnTo>
                  <a:lnTo>
                    <a:pt x="84406" y="310761"/>
                  </a:lnTo>
                  <a:lnTo>
                    <a:pt x="76525" y="318839"/>
                  </a:lnTo>
                  <a:lnTo>
                    <a:pt x="61177" y="333625"/>
                  </a:lnTo>
                  <a:lnTo>
                    <a:pt x="41078" y="354457"/>
                  </a:lnTo>
                  <a:lnTo>
                    <a:pt x="12202" y="398328"/>
                  </a:lnTo>
                  <a:lnTo>
                    <a:pt x="1344" y="440929"/>
                  </a:lnTo>
                  <a:lnTo>
                    <a:pt x="814" y="447461"/>
                  </a:lnTo>
                  <a:lnTo>
                    <a:pt x="0" y="454931"/>
                  </a:lnTo>
                  <a:lnTo>
                    <a:pt x="5904" y="503036"/>
                  </a:lnTo>
                  <a:lnTo>
                    <a:pt x="26680" y="547577"/>
                  </a:lnTo>
                  <a:lnTo>
                    <a:pt x="92187" y="618927"/>
                  </a:lnTo>
                  <a:lnTo>
                    <a:pt x="140328" y="667243"/>
                  </a:lnTo>
                  <a:lnTo>
                    <a:pt x="206474" y="732515"/>
                  </a:lnTo>
                  <a:lnTo>
                    <a:pt x="252145" y="777987"/>
                  </a:lnTo>
                  <a:lnTo>
                    <a:pt x="256004" y="781179"/>
                  </a:lnTo>
                  <a:lnTo>
                    <a:pt x="256678" y="781037"/>
                  </a:lnTo>
                  <a:lnTo>
                    <a:pt x="472152" y="781037"/>
                  </a:lnTo>
                  <a:lnTo>
                    <a:pt x="479050" y="774298"/>
                  </a:lnTo>
                  <a:lnTo>
                    <a:pt x="506113" y="747235"/>
                  </a:lnTo>
                  <a:lnTo>
                    <a:pt x="376791" y="747235"/>
                  </a:lnTo>
                  <a:lnTo>
                    <a:pt x="349594" y="747171"/>
                  </a:lnTo>
                  <a:lnTo>
                    <a:pt x="302826" y="719986"/>
                  </a:lnTo>
                  <a:lnTo>
                    <a:pt x="265299" y="683804"/>
                  </a:lnTo>
                  <a:lnTo>
                    <a:pt x="218674" y="637466"/>
                  </a:lnTo>
                  <a:lnTo>
                    <a:pt x="105812" y="523529"/>
                  </a:lnTo>
                  <a:lnTo>
                    <a:pt x="77593" y="478618"/>
                  </a:lnTo>
                  <a:lnTo>
                    <a:pt x="75819" y="458265"/>
                  </a:lnTo>
                  <a:lnTo>
                    <a:pt x="86187" y="420621"/>
                  </a:lnTo>
                  <a:lnTo>
                    <a:pt x="107158" y="393604"/>
                  </a:lnTo>
                  <a:lnTo>
                    <a:pt x="132186" y="370738"/>
                  </a:lnTo>
                  <a:lnTo>
                    <a:pt x="154724" y="345543"/>
                  </a:lnTo>
                  <a:lnTo>
                    <a:pt x="528757" y="345543"/>
                  </a:lnTo>
                  <a:lnTo>
                    <a:pt x="525944" y="332322"/>
                  </a:lnTo>
                  <a:lnTo>
                    <a:pt x="515746" y="317026"/>
                  </a:lnTo>
                  <a:lnTo>
                    <a:pt x="420611" y="317026"/>
                  </a:lnTo>
                  <a:lnTo>
                    <a:pt x="376791" y="315609"/>
                  </a:lnTo>
                  <a:lnTo>
                    <a:pt x="327575" y="311067"/>
                  </a:lnTo>
                  <a:lnTo>
                    <a:pt x="276426" y="302960"/>
                  </a:lnTo>
                  <a:lnTo>
                    <a:pt x="226809" y="290849"/>
                  </a:lnTo>
                  <a:lnTo>
                    <a:pt x="182188" y="274296"/>
                  </a:lnTo>
                  <a:lnTo>
                    <a:pt x="146027" y="252861"/>
                  </a:lnTo>
                  <a:lnTo>
                    <a:pt x="112941" y="193592"/>
                  </a:lnTo>
                  <a:lnTo>
                    <a:pt x="114602" y="177201"/>
                  </a:lnTo>
                  <a:lnTo>
                    <a:pt x="138387" y="137337"/>
                  </a:lnTo>
                  <a:lnTo>
                    <a:pt x="172650" y="114094"/>
                  </a:lnTo>
                  <a:lnTo>
                    <a:pt x="212975" y="97909"/>
                  </a:lnTo>
                  <a:lnTo>
                    <a:pt x="281436" y="82204"/>
                  </a:lnTo>
                  <a:lnTo>
                    <a:pt x="314259" y="79593"/>
                  </a:lnTo>
                  <a:lnTo>
                    <a:pt x="469002" y="79593"/>
                  </a:lnTo>
                  <a:lnTo>
                    <a:pt x="431521" y="42137"/>
                  </a:lnTo>
                  <a:lnTo>
                    <a:pt x="414860" y="24580"/>
                  </a:lnTo>
                  <a:lnTo>
                    <a:pt x="401335" y="11279"/>
                  </a:lnTo>
                  <a:lnTo>
                    <a:pt x="387360" y="2873"/>
                  </a:lnTo>
                  <a:lnTo>
                    <a:pt x="369350" y="0"/>
                  </a:lnTo>
                  <a:close/>
                </a:path>
                <a:path w="930275" h="822959">
                  <a:moveTo>
                    <a:pt x="499423" y="110026"/>
                  </a:moveTo>
                  <a:lnTo>
                    <a:pt x="390228" y="110026"/>
                  </a:lnTo>
                  <a:lnTo>
                    <a:pt x="713574" y="432372"/>
                  </a:lnTo>
                  <a:lnTo>
                    <a:pt x="700321" y="446652"/>
                  </a:lnTo>
                  <a:lnTo>
                    <a:pt x="669754" y="477764"/>
                  </a:lnTo>
                  <a:lnTo>
                    <a:pt x="425860" y="721094"/>
                  </a:lnTo>
                  <a:lnTo>
                    <a:pt x="402832" y="738308"/>
                  </a:lnTo>
                  <a:lnTo>
                    <a:pt x="376791" y="747235"/>
                  </a:lnTo>
                  <a:lnTo>
                    <a:pt x="506113" y="747235"/>
                  </a:lnTo>
                  <a:lnTo>
                    <a:pt x="697471" y="555877"/>
                  </a:lnTo>
                  <a:lnTo>
                    <a:pt x="704218" y="548525"/>
                  </a:lnTo>
                  <a:lnTo>
                    <a:pt x="709682" y="542656"/>
                  </a:lnTo>
                  <a:lnTo>
                    <a:pt x="715318" y="538769"/>
                  </a:lnTo>
                  <a:lnTo>
                    <a:pt x="722584" y="537362"/>
                  </a:lnTo>
                  <a:lnTo>
                    <a:pt x="925097" y="537362"/>
                  </a:lnTo>
                  <a:lnTo>
                    <a:pt x="924218" y="528580"/>
                  </a:lnTo>
                  <a:lnTo>
                    <a:pt x="909517" y="479024"/>
                  </a:lnTo>
                  <a:lnTo>
                    <a:pt x="887966" y="433737"/>
                  </a:lnTo>
                  <a:lnTo>
                    <a:pt x="861979" y="392221"/>
                  </a:lnTo>
                  <a:lnTo>
                    <a:pt x="820639" y="343309"/>
                  </a:lnTo>
                  <a:lnTo>
                    <a:pt x="772808" y="299078"/>
                  </a:lnTo>
                  <a:lnTo>
                    <a:pt x="767133" y="294680"/>
                  </a:lnTo>
                  <a:lnTo>
                    <a:pt x="763728" y="291771"/>
                  </a:lnTo>
                  <a:lnTo>
                    <a:pt x="716753" y="258505"/>
                  </a:lnTo>
                  <a:lnTo>
                    <a:pt x="677165" y="234701"/>
                  </a:lnTo>
                  <a:lnTo>
                    <a:pt x="636007" y="214142"/>
                  </a:lnTo>
                  <a:lnTo>
                    <a:pt x="590141" y="194940"/>
                  </a:lnTo>
                  <a:lnTo>
                    <a:pt x="580848" y="191535"/>
                  </a:lnTo>
                  <a:lnTo>
                    <a:pt x="499423" y="110026"/>
                  </a:lnTo>
                  <a:close/>
                </a:path>
                <a:path w="930275" h="822959">
                  <a:moveTo>
                    <a:pt x="528757" y="345543"/>
                  </a:moveTo>
                  <a:lnTo>
                    <a:pt x="154724" y="345543"/>
                  </a:lnTo>
                  <a:lnTo>
                    <a:pt x="171479" y="352596"/>
                  </a:lnTo>
                  <a:lnTo>
                    <a:pt x="208898" y="364707"/>
                  </a:lnTo>
                  <a:lnTo>
                    <a:pt x="247180" y="374607"/>
                  </a:lnTo>
                  <a:lnTo>
                    <a:pt x="288383" y="381765"/>
                  </a:lnTo>
                  <a:lnTo>
                    <a:pt x="397768" y="393072"/>
                  </a:lnTo>
                  <a:lnTo>
                    <a:pt x="413319" y="393635"/>
                  </a:lnTo>
                  <a:lnTo>
                    <a:pt x="419183" y="395715"/>
                  </a:lnTo>
                  <a:lnTo>
                    <a:pt x="422618" y="400055"/>
                  </a:lnTo>
                  <a:lnTo>
                    <a:pt x="430883" y="407402"/>
                  </a:lnTo>
                  <a:lnTo>
                    <a:pt x="465044" y="419372"/>
                  </a:lnTo>
                  <a:lnTo>
                    <a:pt x="497317" y="412075"/>
                  </a:lnTo>
                  <a:lnTo>
                    <a:pt x="521343" y="389336"/>
                  </a:lnTo>
                  <a:lnTo>
                    <a:pt x="530765" y="354978"/>
                  </a:lnTo>
                  <a:lnTo>
                    <a:pt x="528757" y="345543"/>
                  </a:lnTo>
                  <a:close/>
                </a:path>
                <a:path w="930275" h="822959">
                  <a:moveTo>
                    <a:pt x="471885" y="294254"/>
                  </a:moveTo>
                  <a:lnTo>
                    <a:pt x="428400" y="307733"/>
                  </a:lnTo>
                  <a:lnTo>
                    <a:pt x="424214" y="310712"/>
                  </a:lnTo>
                  <a:lnTo>
                    <a:pt x="422164" y="311209"/>
                  </a:lnTo>
                  <a:lnTo>
                    <a:pt x="420611" y="317026"/>
                  </a:lnTo>
                  <a:lnTo>
                    <a:pt x="515746" y="317026"/>
                  </a:lnTo>
                  <a:lnTo>
                    <a:pt x="513003" y="312911"/>
                  </a:lnTo>
                  <a:lnTo>
                    <a:pt x="494223" y="299353"/>
                  </a:lnTo>
                  <a:lnTo>
                    <a:pt x="471885" y="294254"/>
                  </a:lnTo>
                  <a:close/>
                </a:path>
                <a:path w="930275" h="822959">
                  <a:moveTo>
                    <a:pt x="469002" y="79593"/>
                  </a:moveTo>
                  <a:lnTo>
                    <a:pt x="314259" y="79593"/>
                  </a:lnTo>
                  <a:lnTo>
                    <a:pt x="177042" y="217782"/>
                  </a:lnTo>
                  <a:lnTo>
                    <a:pt x="193645" y="223303"/>
                  </a:lnTo>
                  <a:lnTo>
                    <a:pt x="214845" y="231092"/>
                  </a:lnTo>
                  <a:lnTo>
                    <a:pt x="237679" y="238043"/>
                  </a:lnTo>
                  <a:lnTo>
                    <a:pt x="259182" y="241050"/>
                  </a:lnTo>
                  <a:lnTo>
                    <a:pt x="278856" y="221954"/>
                  </a:lnTo>
                  <a:lnTo>
                    <a:pt x="322348" y="179209"/>
                  </a:lnTo>
                  <a:lnTo>
                    <a:pt x="367018" y="134628"/>
                  </a:lnTo>
                  <a:lnTo>
                    <a:pt x="390228" y="110026"/>
                  </a:lnTo>
                  <a:lnTo>
                    <a:pt x="499423" y="110026"/>
                  </a:lnTo>
                  <a:lnTo>
                    <a:pt x="469002" y="79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67410" y="12136945"/>
              <a:ext cx="930275" cy="822960"/>
            </a:xfrm>
            <a:custGeom>
              <a:avLst/>
              <a:gdLst/>
              <a:ahLst/>
              <a:cxnLst/>
              <a:rect l="l" t="t" r="r" b="b"/>
              <a:pathLst>
                <a:path w="930275" h="822959">
                  <a:moveTo>
                    <a:pt x="177042" y="217782"/>
                  </a:moveTo>
                  <a:lnTo>
                    <a:pt x="193645" y="223303"/>
                  </a:lnTo>
                  <a:lnTo>
                    <a:pt x="214845" y="231092"/>
                  </a:lnTo>
                  <a:lnTo>
                    <a:pt x="237679" y="238043"/>
                  </a:lnTo>
                  <a:lnTo>
                    <a:pt x="278856" y="221954"/>
                  </a:lnTo>
                  <a:lnTo>
                    <a:pt x="322348" y="179209"/>
                  </a:lnTo>
                  <a:lnTo>
                    <a:pt x="367018" y="134628"/>
                  </a:lnTo>
                  <a:lnTo>
                    <a:pt x="390228" y="110026"/>
                  </a:lnTo>
                  <a:lnTo>
                    <a:pt x="713574" y="432372"/>
                  </a:lnTo>
                  <a:lnTo>
                    <a:pt x="669754" y="477764"/>
                  </a:lnTo>
                  <a:lnTo>
                    <a:pt x="627287" y="520409"/>
                  </a:lnTo>
                  <a:lnTo>
                    <a:pt x="578331" y="569285"/>
                  </a:lnTo>
                  <a:lnTo>
                    <a:pt x="528298" y="619092"/>
                  </a:lnTo>
                  <a:lnTo>
                    <a:pt x="482601" y="664529"/>
                  </a:lnTo>
                  <a:lnTo>
                    <a:pt x="446651" y="700297"/>
                  </a:lnTo>
                  <a:lnTo>
                    <a:pt x="425860" y="721094"/>
                  </a:lnTo>
                  <a:lnTo>
                    <a:pt x="402832" y="738308"/>
                  </a:lnTo>
                  <a:lnTo>
                    <a:pt x="376791" y="747235"/>
                  </a:lnTo>
                  <a:lnTo>
                    <a:pt x="349594" y="747171"/>
                  </a:lnTo>
                  <a:lnTo>
                    <a:pt x="302826" y="719986"/>
                  </a:lnTo>
                  <a:lnTo>
                    <a:pt x="265299" y="683804"/>
                  </a:lnTo>
                  <a:lnTo>
                    <a:pt x="218674" y="637466"/>
                  </a:lnTo>
                  <a:lnTo>
                    <a:pt x="171112" y="589573"/>
                  </a:lnTo>
                  <a:lnTo>
                    <a:pt x="130772" y="548727"/>
                  </a:lnTo>
                  <a:lnTo>
                    <a:pt x="105812" y="523529"/>
                  </a:lnTo>
                  <a:lnTo>
                    <a:pt x="94478" y="511077"/>
                  </a:lnTo>
                  <a:lnTo>
                    <a:pt x="84442" y="496164"/>
                  </a:lnTo>
                  <a:lnTo>
                    <a:pt x="77593" y="478618"/>
                  </a:lnTo>
                  <a:lnTo>
                    <a:pt x="75819" y="458265"/>
                  </a:lnTo>
                  <a:lnTo>
                    <a:pt x="86187" y="420621"/>
                  </a:lnTo>
                  <a:lnTo>
                    <a:pt x="107158" y="393604"/>
                  </a:lnTo>
                  <a:lnTo>
                    <a:pt x="132186" y="370738"/>
                  </a:lnTo>
                  <a:lnTo>
                    <a:pt x="154724" y="345543"/>
                  </a:lnTo>
                  <a:lnTo>
                    <a:pt x="208898" y="364707"/>
                  </a:lnTo>
                  <a:lnTo>
                    <a:pt x="247180" y="374607"/>
                  </a:lnTo>
                  <a:lnTo>
                    <a:pt x="288383" y="381765"/>
                  </a:lnTo>
                  <a:lnTo>
                    <a:pt x="397768" y="393072"/>
                  </a:lnTo>
                  <a:lnTo>
                    <a:pt x="413319" y="393635"/>
                  </a:lnTo>
                  <a:lnTo>
                    <a:pt x="419183" y="395715"/>
                  </a:lnTo>
                  <a:lnTo>
                    <a:pt x="422618" y="400055"/>
                  </a:lnTo>
                  <a:lnTo>
                    <a:pt x="430883" y="407402"/>
                  </a:lnTo>
                  <a:lnTo>
                    <a:pt x="465044" y="419372"/>
                  </a:lnTo>
                  <a:lnTo>
                    <a:pt x="497317" y="412075"/>
                  </a:lnTo>
                  <a:lnTo>
                    <a:pt x="521343" y="389336"/>
                  </a:lnTo>
                  <a:lnTo>
                    <a:pt x="530765" y="354978"/>
                  </a:lnTo>
                  <a:lnTo>
                    <a:pt x="525944" y="332322"/>
                  </a:lnTo>
                  <a:lnTo>
                    <a:pt x="513003" y="312911"/>
                  </a:lnTo>
                  <a:lnTo>
                    <a:pt x="494223" y="299353"/>
                  </a:lnTo>
                  <a:lnTo>
                    <a:pt x="471885" y="294254"/>
                  </a:lnTo>
                  <a:lnTo>
                    <a:pt x="458846" y="294535"/>
                  </a:lnTo>
                  <a:lnTo>
                    <a:pt x="449079" y="296125"/>
                  </a:lnTo>
                  <a:lnTo>
                    <a:pt x="439843" y="300150"/>
                  </a:lnTo>
                  <a:lnTo>
                    <a:pt x="428400" y="307733"/>
                  </a:lnTo>
                  <a:lnTo>
                    <a:pt x="424214" y="310712"/>
                  </a:lnTo>
                  <a:lnTo>
                    <a:pt x="422164" y="311209"/>
                  </a:lnTo>
                  <a:lnTo>
                    <a:pt x="420611" y="317026"/>
                  </a:lnTo>
                  <a:lnTo>
                    <a:pt x="376791" y="315609"/>
                  </a:lnTo>
                  <a:lnTo>
                    <a:pt x="327575" y="311067"/>
                  </a:lnTo>
                  <a:lnTo>
                    <a:pt x="276426" y="302960"/>
                  </a:lnTo>
                  <a:lnTo>
                    <a:pt x="226809" y="290849"/>
                  </a:lnTo>
                  <a:lnTo>
                    <a:pt x="182188" y="274296"/>
                  </a:lnTo>
                  <a:lnTo>
                    <a:pt x="146027" y="252861"/>
                  </a:lnTo>
                  <a:lnTo>
                    <a:pt x="112941" y="193592"/>
                  </a:lnTo>
                  <a:lnTo>
                    <a:pt x="114602" y="177201"/>
                  </a:lnTo>
                  <a:lnTo>
                    <a:pt x="138387" y="137337"/>
                  </a:lnTo>
                  <a:lnTo>
                    <a:pt x="172650" y="114094"/>
                  </a:lnTo>
                  <a:lnTo>
                    <a:pt x="212975" y="97909"/>
                  </a:lnTo>
                  <a:lnTo>
                    <a:pt x="281436" y="82204"/>
                  </a:lnTo>
                  <a:lnTo>
                    <a:pt x="314259" y="79593"/>
                  </a:lnTo>
                  <a:lnTo>
                    <a:pt x="177042" y="217782"/>
                  </a:lnTo>
                  <a:close/>
                </a:path>
                <a:path w="930275" h="822959">
                  <a:moveTo>
                    <a:pt x="36959" y="187846"/>
                  </a:moveTo>
                  <a:lnTo>
                    <a:pt x="40715" y="221728"/>
                  </a:lnTo>
                  <a:lnTo>
                    <a:pt x="51406" y="254387"/>
                  </a:lnTo>
                  <a:lnTo>
                    <a:pt x="68170" y="282736"/>
                  </a:lnTo>
                  <a:lnTo>
                    <a:pt x="90142" y="303689"/>
                  </a:lnTo>
                  <a:lnTo>
                    <a:pt x="84406" y="310761"/>
                  </a:lnTo>
                  <a:lnTo>
                    <a:pt x="76604" y="318764"/>
                  </a:lnTo>
                  <a:lnTo>
                    <a:pt x="68330" y="326713"/>
                  </a:lnTo>
                  <a:lnTo>
                    <a:pt x="61177" y="333625"/>
                  </a:lnTo>
                  <a:lnTo>
                    <a:pt x="24787" y="374983"/>
                  </a:lnTo>
                  <a:lnTo>
                    <a:pt x="3220" y="427620"/>
                  </a:lnTo>
                  <a:lnTo>
                    <a:pt x="814" y="447461"/>
                  </a:lnTo>
                  <a:lnTo>
                    <a:pt x="0" y="454931"/>
                  </a:lnTo>
                  <a:lnTo>
                    <a:pt x="5904" y="503036"/>
                  </a:lnTo>
                  <a:lnTo>
                    <a:pt x="26680" y="547577"/>
                  </a:lnTo>
                  <a:lnTo>
                    <a:pt x="92187" y="618927"/>
                  </a:lnTo>
                  <a:lnTo>
                    <a:pt x="140328" y="667243"/>
                  </a:lnTo>
                  <a:lnTo>
                    <a:pt x="182485" y="708882"/>
                  </a:lnTo>
                  <a:lnTo>
                    <a:pt x="206474" y="732515"/>
                  </a:lnTo>
                  <a:lnTo>
                    <a:pt x="252145" y="777987"/>
                  </a:lnTo>
                  <a:lnTo>
                    <a:pt x="256004" y="781179"/>
                  </a:lnTo>
                  <a:lnTo>
                    <a:pt x="256678" y="781037"/>
                  </a:lnTo>
                  <a:lnTo>
                    <a:pt x="260601" y="784726"/>
                  </a:lnTo>
                  <a:lnTo>
                    <a:pt x="298717" y="810123"/>
                  </a:lnTo>
                  <a:lnTo>
                    <a:pt x="342734" y="822865"/>
                  </a:lnTo>
                  <a:lnTo>
                    <a:pt x="388858" y="822425"/>
                  </a:lnTo>
                  <a:lnTo>
                    <a:pt x="433295" y="808278"/>
                  </a:lnTo>
                  <a:lnTo>
                    <a:pt x="468040" y="785054"/>
                  </a:lnTo>
                  <a:lnTo>
                    <a:pt x="697471" y="555877"/>
                  </a:lnTo>
                  <a:lnTo>
                    <a:pt x="704218" y="548525"/>
                  </a:lnTo>
                  <a:lnTo>
                    <a:pt x="709682" y="542656"/>
                  </a:lnTo>
                  <a:lnTo>
                    <a:pt x="715318" y="538769"/>
                  </a:lnTo>
                  <a:lnTo>
                    <a:pt x="722584" y="537362"/>
                  </a:lnTo>
                  <a:lnTo>
                    <a:pt x="764407" y="544859"/>
                  </a:lnTo>
                  <a:lnTo>
                    <a:pt x="800297" y="565525"/>
                  </a:lnTo>
                  <a:lnTo>
                    <a:pt x="828367" y="596618"/>
                  </a:lnTo>
                  <a:lnTo>
                    <a:pt x="846727" y="635400"/>
                  </a:lnTo>
                  <a:lnTo>
                    <a:pt x="857199" y="686236"/>
                  </a:lnTo>
                  <a:lnTo>
                    <a:pt x="858049" y="707016"/>
                  </a:lnTo>
                  <a:lnTo>
                    <a:pt x="859425" y="732870"/>
                  </a:lnTo>
                  <a:lnTo>
                    <a:pt x="866208" y="789253"/>
                  </a:lnTo>
                  <a:lnTo>
                    <a:pt x="889595" y="818286"/>
                  </a:lnTo>
                  <a:lnTo>
                    <a:pt x="904746" y="797061"/>
                  </a:lnTo>
                  <a:lnTo>
                    <a:pt x="920929" y="737552"/>
                  </a:lnTo>
                  <a:lnTo>
                    <a:pt x="926333" y="697307"/>
                  </a:lnTo>
                  <a:lnTo>
                    <a:pt x="929638" y="623229"/>
                  </a:lnTo>
                  <a:lnTo>
                    <a:pt x="929654" y="582905"/>
                  </a:lnTo>
                  <a:lnTo>
                    <a:pt x="924218" y="528580"/>
                  </a:lnTo>
                  <a:lnTo>
                    <a:pt x="909517" y="479024"/>
                  </a:lnTo>
                  <a:lnTo>
                    <a:pt x="887966" y="433737"/>
                  </a:lnTo>
                  <a:lnTo>
                    <a:pt x="861979" y="392221"/>
                  </a:lnTo>
                  <a:lnTo>
                    <a:pt x="820639" y="343309"/>
                  </a:lnTo>
                  <a:lnTo>
                    <a:pt x="772808" y="299078"/>
                  </a:lnTo>
                  <a:lnTo>
                    <a:pt x="767133" y="294680"/>
                  </a:lnTo>
                  <a:lnTo>
                    <a:pt x="763728" y="291771"/>
                  </a:lnTo>
                  <a:lnTo>
                    <a:pt x="716753" y="258505"/>
                  </a:lnTo>
                  <a:lnTo>
                    <a:pt x="677165" y="234701"/>
                  </a:lnTo>
                  <a:lnTo>
                    <a:pt x="636007" y="214142"/>
                  </a:lnTo>
                  <a:lnTo>
                    <a:pt x="590141" y="194940"/>
                  </a:lnTo>
                  <a:lnTo>
                    <a:pt x="580848" y="191535"/>
                  </a:lnTo>
                  <a:lnTo>
                    <a:pt x="574889" y="185576"/>
                  </a:lnTo>
                  <a:lnTo>
                    <a:pt x="535021" y="145637"/>
                  </a:lnTo>
                  <a:lnTo>
                    <a:pt x="509013" y="119619"/>
                  </a:lnTo>
                  <a:lnTo>
                    <a:pt x="483271" y="93861"/>
                  </a:lnTo>
                  <a:lnTo>
                    <a:pt x="457529" y="68115"/>
                  </a:lnTo>
                  <a:lnTo>
                    <a:pt x="431521" y="42137"/>
                  </a:lnTo>
                  <a:lnTo>
                    <a:pt x="414860" y="24580"/>
                  </a:lnTo>
                  <a:lnTo>
                    <a:pt x="401335" y="11279"/>
                  </a:lnTo>
                  <a:lnTo>
                    <a:pt x="387360" y="2873"/>
                  </a:lnTo>
                  <a:lnTo>
                    <a:pt x="369350" y="0"/>
                  </a:lnTo>
                  <a:lnTo>
                    <a:pt x="320473" y="2270"/>
                  </a:lnTo>
                  <a:lnTo>
                    <a:pt x="308957" y="3605"/>
                  </a:lnTo>
                  <a:lnTo>
                    <a:pt x="296574" y="4761"/>
                  </a:lnTo>
                  <a:lnTo>
                    <a:pt x="225651" y="15953"/>
                  </a:lnTo>
                  <a:lnTo>
                    <a:pt x="178249" y="29710"/>
                  </a:lnTo>
                  <a:lnTo>
                    <a:pt x="133237" y="49332"/>
                  </a:lnTo>
                  <a:lnTo>
                    <a:pt x="93704" y="75569"/>
                  </a:lnTo>
                  <a:lnTo>
                    <a:pt x="62738" y="109175"/>
                  </a:lnTo>
                  <a:lnTo>
                    <a:pt x="44983" y="144041"/>
                  </a:lnTo>
                  <a:lnTo>
                    <a:pt x="39162" y="165179"/>
                  </a:lnTo>
                  <a:lnTo>
                    <a:pt x="36959" y="18784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16083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40"/>
                  </a:lnTo>
                  <a:lnTo>
                    <a:pt x="614354" y="6490"/>
                  </a:lnTo>
                  <a:lnTo>
                    <a:pt x="567553" y="14443"/>
                  </a:lnTo>
                  <a:lnTo>
                    <a:pt x="521844" y="25395"/>
                  </a:lnTo>
                  <a:lnTo>
                    <a:pt x="477333" y="39239"/>
                  </a:lnTo>
                  <a:lnTo>
                    <a:pt x="434126" y="55868"/>
                  </a:lnTo>
                  <a:lnTo>
                    <a:pt x="392328" y="75178"/>
                  </a:lnTo>
                  <a:lnTo>
                    <a:pt x="352046" y="97062"/>
                  </a:lnTo>
                  <a:lnTo>
                    <a:pt x="313385" y="121415"/>
                  </a:lnTo>
                  <a:lnTo>
                    <a:pt x="276451" y="148130"/>
                  </a:lnTo>
                  <a:lnTo>
                    <a:pt x="241350" y="177101"/>
                  </a:lnTo>
                  <a:lnTo>
                    <a:pt x="208188" y="208223"/>
                  </a:lnTo>
                  <a:lnTo>
                    <a:pt x="177070" y="241390"/>
                  </a:lnTo>
                  <a:lnTo>
                    <a:pt x="148103" y="276495"/>
                  </a:lnTo>
                  <a:lnTo>
                    <a:pt x="121392" y="313433"/>
                  </a:lnTo>
                  <a:lnTo>
                    <a:pt x="97044" y="352098"/>
                  </a:lnTo>
                  <a:lnTo>
                    <a:pt x="75164" y="392385"/>
                  </a:lnTo>
                  <a:lnTo>
                    <a:pt x="55857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4"/>
                  </a:lnTo>
                  <a:lnTo>
                    <a:pt x="25390" y="899843"/>
                  </a:lnTo>
                  <a:lnTo>
                    <a:pt x="39231" y="944355"/>
                  </a:lnTo>
                  <a:lnTo>
                    <a:pt x="55857" y="987563"/>
                  </a:lnTo>
                  <a:lnTo>
                    <a:pt x="75164" y="1029361"/>
                  </a:lnTo>
                  <a:lnTo>
                    <a:pt x="97044" y="1069644"/>
                  </a:lnTo>
                  <a:lnTo>
                    <a:pt x="121392" y="1108306"/>
                  </a:lnTo>
                  <a:lnTo>
                    <a:pt x="148103" y="1145241"/>
                  </a:lnTo>
                  <a:lnTo>
                    <a:pt x="177070" y="1180343"/>
                  </a:lnTo>
                  <a:lnTo>
                    <a:pt x="208188" y="1213506"/>
                  </a:lnTo>
                  <a:lnTo>
                    <a:pt x="241350" y="1244624"/>
                  </a:lnTo>
                  <a:lnTo>
                    <a:pt x="276451" y="1273592"/>
                  </a:lnTo>
                  <a:lnTo>
                    <a:pt x="313385" y="1300304"/>
                  </a:lnTo>
                  <a:lnTo>
                    <a:pt x="352046" y="1324653"/>
                  </a:lnTo>
                  <a:lnTo>
                    <a:pt x="392328" y="1346534"/>
                  </a:lnTo>
                  <a:lnTo>
                    <a:pt x="434126" y="1365841"/>
                  </a:lnTo>
                  <a:lnTo>
                    <a:pt x="477333" y="1382468"/>
                  </a:lnTo>
                  <a:lnTo>
                    <a:pt x="521844" y="1396310"/>
                  </a:lnTo>
                  <a:lnTo>
                    <a:pt x="567553" y="1407260"/>
                  </a:lnTo>
                  <a:lnTo>
                    <a:pt x="614354" y="1415212"/>
                  </a:lnTo>
                  <a:lnTo>
                    <a:pt x="662141" y="1420061"/>
                  </a:lnTo>
                  <a:lnTo>
                    <a:pt x="710808" y="1421701"/>
                  </a:lnTo>
                  <a:lnTo>
                    <a:pt x="759475" y="1420061"/>
                  </a:lnTo>
                  <a:lnTo>
                    <a:pt x="807263" y="1415212"/>
                  </a:lnTo>
                  <a:lnTo>
                    <a:pt x="854066" y="1407260"/>
                  </a:lnTo>
                  <a:lnTo>
                    <a:pt x="899777" y="1396310"/>
                  </a:lnTo>
                  <a:lnTo>
                    <a:pt x="944290" y="1382468"/>
                  </a:lnTo>
                  <a:lnTo>
                    <a:pt x="987501" y="1365841"/>
                  </a:lnTo>
                  <a:lnTo>
                    <a:pt x="1029302" y="1346534"/>
                  </a:lnTo>
                  <a:lnTo>
                    <a:pt x="1069588" y="1324653"/>
                  </a:lnTo>
                  <a:lnTo>
                    <a:pt x="1108253" y="1300304"/>
                  </a:lnTo>
                  <a:lnTo>
                    <a:pt x="1145191" y="1273592"/>
                  </a:lnTo>
                  <a:lnTo>
                    <a:pt x="1180297" y="1244624"/>
                  </a:lnTo>
                  <a:lnTo>
                    <a:pt x="1213464" y="1213506"/>
                  </a:lnTo>
                  <a:lnTo>
                    <a:pt x="1244585" y="1180343"/>
                  </a:lnTo>
                  <a:lnTo>
                    <a:pt x="1273557" y="1145241"/>
                  </a:lnTo>
                  <a:lnTo>
                    <a:pt x="1300272" y="1108306"/>
                  </a:lnTo>
                  <a:lnTo>
                    <a:pt x="1324624" y="1069644"/>
                  </a:lnTo>
                  <a:lnTo>
                    <a:pt x="1346508" y="1029361"/>
                  </a:lnTo>
                  <a:lnTo>
                    <a:pt x="1365818" y="987563"/>
                  </a:lnTo>
                  <a:lnTo>
                    <a:pt x="1382448" y="944355"/>
                  </a:lnTo>
                  <a:lnTo>
                    <a:pt x="1396292" y="899843"/>
                  </a:lnTo>
                  <a:lnTo>
                    <a:pt x="1407243" y="854134"/>
                  </a:lnTo>
                  <a:lnTo>
                    <a:pt x="1415197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7" y="614423"/>
                  </a:lnTo>
                  <a:lnTo>
                    <a:pt x="1407243" y="567621"/>
                  </a:lnTo>
                  <a:lnTo>
                    <a:pt x="1396292" y="521910"/>
                  </a:lnTo>
                  <a:lnTo>
                    <a:pt x="1382448" y="477396"/>
                  </a:lnTo>
                  <a:lnTo>
                    <a:pt x="1365818" y="434186"/>
                  </a:lnTo>
                  <a:lnTo>
                    <a:pt x="1346508" y="392385"/>
                  </a:lnTo>
                  <a:lnTo>
                    <a:pt x="1324624" y="352098"/>
                  </a:lnTo>
                  <a:lnTo>
                    <a:pt x="1300272" y="313433"/>
                  </a:lnTo>
                  <a:lnTo>
                    <a:pt x="1273557" y="276495"/>
                  </a:lnTo>
                  <a:lnTo>
                    <a:pt x="1244585" y="241390"/>
                  </a:lnTo>
                  <a:lnTo>
                    <a:pt x="1213464" y="208223"/>
                  </a:lnTo>
                  <a:lnTo>
                    <a:pt x="1180297" y="177101"/>
                  </a:lnTo>
                  <a:lnTo>
                    <a:pt x="1145191" y="148130"/>
                  </a:lnTo>
                  <a:lnTo>
                    <a:pt x="1108253" y="121415"/>
                  </a:lnTo>
                  <a:lnTo>
                    <a:pt x="1069588" y="97062"/>
                  </a:lnTo>
                  <a:lnTo>
                    <a:pt x="1029302" y="75178"/>
                  </a:lnTo>
                  <a:lnTo>
                    <a:pt x="987501" y="55868"/>
                  </a:lnTo>
                  <a:lnTo>
                    <a:pt x="944290" y="39239"/>
                  </a:lnTo>
                  <a:lnTo>
                    <a:pt x="899777" y="25395"/>
                  </a:lnTo>
                  <a:lnTo>
                    <a:pt x="854066" y="14443"/>
                  </a:lnTo>
                  <a:lnTo>
                    <a:pt x="807263" y="6490"/>
                  </a:lnTo>
                  <a:lnTo>
                    <a:pt x="759475" y="1640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16083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40"/>
                  </a:lnTo>
                  <a:lnTo>
                    <a:pt x="807263" y="6490"/>
                  </a:lnTo>
                  <a:lnTo>
                    <a:pt x="854066" y="14443"/>
                  </a:lnTo>
                  <a:lnTo>
                    <a:pt x="899777" y="25395"/>
                  </a:lnTo>
                  <a:lnTo>
                    <a:pt x="944290" y="39239"/>
                  </a:lnTo>
                  <a:lnTo>
                    <a:pt x="987501" y="55868"/>
                  </a:lnTo>
                  <a:lnTo>
                    <a:pt x="1029302" y="75178"/>
                  </a:lnTo>
                  <a:lnTo>
                    <a:pt x="1069588" y="97062"/>
                  </a:lnTo>
                  <a:lnTo>
                    <a:pt x="1108253" y="121415"/>
                  </a:lnTo>
                  <a:lnTo>
                    <a:pt x="1145191" y="148130"/>
                  </a:lnTo>
                  <a:lnTo>
                    <a:pt x="1180297" y="177101"/>
                  </a:lnTo>
                  <a:lnTo>
                    <a:pt x="1213464" y="208223"/>
                  </a:lnTo>
                  <a:lnTo>
                    <a:pt x="1244585" y="241390"/>
                  </a:lnTo>
                  <a:lnTo>
                    <a:pt x="1273557" y="276495"/>
                  </a:lnTo>
                  <a:lnTo>
                    <a:pt x="1300272" y="313433"/>
                  </a:lnTo>
                  <a:lnTo>
                    <a:pt x="1324624" y="352098"/>
                  </a:lnTo>
                  <a:lnTo>
                    <a:pt x="1346508" y="392385"/>
                  </a:lnTo>
                  <a:lnTo>
                    <a:pt x="1365818" y="434186"/>
                  </a:lnTo>
                  <a:lnTo>
                    <a:pt x="1382448" y="477396"/>
                  </a:lnTo>
                  <a:lnTo>
                    <a:pt x="1396292" y="521910"/>
                  </a:lnTo>
                  <a:lnTo>
                    <a:pt x="1407243" y="567621"/>
                  </a:lnTo>
                  <a:lnTo>
                    <a:pt x="1415197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7" y="807333"/>
                  </a:lnTo>
                  <a:lnTo>
                    <a:pt x="1407243" y="854134"/>
                  </a:lnTo>
                  <a:lnTo>
                    <a:pt x="1396292" y="899843"/>
                  </a:lnTo>
                  <a:lnTo>
                    <a:pt x="1382448" y="944355"/>
                  </a:lnTo>
                  <a:lnTo>
                    <a:pt x="1365818" y="987563"/>
                  </a:lnTo>
                  <a:lnTo>
                    <a:pt x="1346508" y="1029361"/>
                  </a:lnTo>
                  <a:lnTo>
                    <a:pt x="1324624" y="1069644"/>
                  </a:lnTo>
                  <a:lnTo>
                    <a:pt x="1300272" y="1108306"/>
                  </a:lnTo>
                  <a:lnTo>
                    <a:pt x="1273557" y="1145241"/>
                  </a:lnTo>
                  <a:lnTo>
                    <a:pt x="1244585" y="1180343"/>
                  </a:lnTo>
                  <a:lnTo>
                    <a:pt x="1213464" y="1213506"/>
                  </a:lnTo>
                  <a:lnTo>
                    <a:pt x="1180297" y="1244624"/>
                  </a:lnTo>
                  <a:lnTo>
                    <a:pt x="1145191" y="1273592"/>
                  </a:lnTo>
                  <a:lnTo>
                    <a:pt x="1108253" y="1300304"/>
                  </a:lnTo>
                  <a:lnTo>
                    <a:pt x="1069588" y="1324653"/>
                  </a:lnTo>
                  <a:lnTo>
                    <a:pt x="1029302" y="1346534"/>
                  </a:lnTo>
                  <a:lnTo>
                    <a:pt x="987501" y="1365841"/>
                  </a:lnTo>
                  <a:lnTo>
                    <a:pt x="944290" y="1382468"/>
                  </a:lnTo>
                  <a:lnTo>
                    <a:pt x="899777" y="1396310"/>
                  </a:lnTo>
                  <a:lnTo>
                    <a:pt x="854066" y="1407260"/>
                  </a:lnTo>
                  <a:lnTo>
                    <a:pt x="807263" y="1415212"/>
                  </a:lnTo>
                  <a:lnTo>
                    <a:pt x="759475" y="1420061"/>
                  </a:lnTo>
                  <a:lnTo>
                    <a:pt x="710808" y="1421701"/>
                  </a:lnTo>
                  <a:lnTo>
                    <a:pt x="662141" y="1420061"/>
                  </a:lnTo>
                  <a:lnTo>
                    <a:pt x="614354" y="1415212"/>
                  </a:lnTo>
                  <a:lnTo>
                    <a:pt x="567553" y="1407260"/>
                  </a:lnTo>
                  <a:lnTo>
                    <a:pt x="521844" y="1396310"/>
                  </a:lnTo>
                  <a:lnTo>
                    <a:pt x="477333" y="1382468"/>
                  </a:lnTo>
                  <a:lnTo>
                    <a:pt x="434126" y="1365841"/>
                  </a:lnTo>
                  <a:lnTo>
                    <a:pt x="392328" y="1346534"/>
                  </a:lnTo>
                  <a:lnTo>
                    <a:pt x="352046" y="1324653"/>
                  </a:lnTo>
                  <a:lnTo>
                    <a:pt x="313385" y="1300304"/>
                  </a:lnTo>
                  <a:lnTo>
                    <a:pt x="276451" y="1273592"/>
                  </a:lnTo>
                  <a:lnTo>
                    <a:pt x="241350" y="1244624"/>
                  </a:lnTo>
                  <a:lnTo>
                    <a:pt x="208188" y="1213506"/>
                  </a:lnTo>
                  <a:lnTo>
                    <a:pt x="177070" y="1180343"/>
                  </a:lnTo>
                  <a:lnTo>
                    <a:pt x="148103" y="1145241"/>
                  </a:lnTo>
                  <a:lnTo>
                    <a:pt x="121392" y="1108306"/>
                  </a:lnTo>
                  <a:lnTo>
                    <a:pt x="97044" y="1069644"/>
                  </a:lnTo>
                  <a:lnTo>
                    <a:pt x="75164" y="1029361"/>
                  </a:lnTo>
                  <a:lnTo>
                    <a:pt x="55857" y="987563"/>
                  </a:lnTo>
                  <a:lnTo>
                    <a:pt x="39231" y="944355"/>
                  </a:lnTo>
                  <a:lnTo>
                    <a:pt x="25390" y="899843"/>
                  </a:lnTo>
                  <a:lnTo>
                    <a:pt x="14440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7" y="434186"/>
                  </a:lnTo>
                  <a:lnTo>
                    <a:pt x="75164" y="392385"/>
                  </a:lnTo>
                  <a:lnTo>
                    <a:pt x="97044" y="352098"/>
                  </a:lnTo>
                  <a:lnTo>
                    <a:pt x="121392" y="313433"/>
                  </a:lnTo>
                  <a:lnTo>
                    <a:pt x="148103" y="276495"/>
                  </a:lnTo>
                  <a:lnTo>
                    <a:pt x="177070" y="241390"/>
                  </a:lnTo>
                  <a:lnTo>
                    <a:pt x="208188" y="208223"/>
                  </a:lnTo>
                  <a:lnTo>
                    <a:pt x="241350" y="177101"/>
                  </a:lnTo>
                  <a:lnTo>
                    <a:pt x="276451" y="148130"/>
                  </a:lnTo>
                  <a:lnTo>
                    <a:pt x="313385" y="121415"/>
                  </a:lnTo>
                  <a:lnTo>
                    <a:pt x="352046" y="97062"/>
                  </a:lnTo>
                  <a:lnTo>
                    <a:pt x="392328" y="75178"/>
                  </a:lnTo>
                  <a:lnTo>
                    <a:pt x="434126" y="55868"/>
                  </a:lnTo>
                  <a:lnTo>
                    <a:pt x="477333" y="39239"/>
                  </a:lnTo>
                  <a:lnTo>
                    <a:pt x="521844" y="25395"/>
                  </a:lnTo>
                  <a:lnTo>
                    <a:pt x="567553" y="14443"/>
                  </a:lnTo>
                  <a:lnTo>
                    <a:pt x="614354" y="6490"/>
                  </a:lnTo>
                  <a:lnTo>
                    <a:pt x="662141" y="1640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44150" y="12061545"/>
              <a:ext cx="948690" cy="949325"/>
            </a:xfrm>
            <a:custGeom>
              <a:avLst/>
              <a:gdLst/>
              <a:ahLst/>
              <a:cxnLst/>
              <a:rect l="l" t="t" r="r" b="b"/>
              <a:pathLst>
                <a:path w="948690" h="949325">
                  <a:moveTo>
                    <a:pt x="829818" y="792949"/>
                  </a:moveTo>
                  <a:lnTo>
                    <a:pt x="829271" y="777189"/>
                  </a:lnTo>
                  <a:lnTo>
                    <a:pt x="828078" y="769823"/>
                  </a:lnTo>
                  <a:lnTo>
                    <a:pt x="826935" y="762736"/>
                  </a:lnTo>
                  <a:lnTo>
                    <a:pt x="824484" y="751027"/>
                  </a:lnTo>
                  <a:lnTo>
                    <a:pt x="824382" y="750531"/>
                  </a:lnTo>
                  <a:lnTo>
                    <a:pt x="822960" y="751027"/>
                  </a:lnTo>
                  <a:lnTo>
                    <a:pt x="818413" y="742022"/>
                  </a:lnTo>
                  <a:lnTo>
                    <a:pt x="787450" y="682434"/>
                  </a:lnTo>
                  <a:lnTo>
                    <a:pt x="771296" y="651344"/>
                  </a:lnTo>
                  <a:lnTo>
                    <a:pt x="738759" y="588721"/>
                  </a:lnTo>
                  <a:lnTo>
                    <a:pt x="735063" y="582333"/>
                  </a:lnTo>
                  <a:lnTo>
                    <a:pt x="732650" y="576237"/>
                  </a:lnTo>
                  <a:lnTo>
                    <a:pt x="728675" y="569633"/>
                  </a:lnTo>
                  <a:lnTo>
                    <a:pt x="725525" y="564070"/>
                  </a:lnTo>
                  <a:lnTo>
                    <a:pt x="697115" y="513803"/>
                  </a:lnTo>
                  <a:lnTo>
                    <a:pt x="692264" y="505447"/>
                  </a:lnTo>
                  <a:lnTo>
                    <a:pt x="685673" y="493928"/>
                  </a:lnTo>
                  <a:lnTo>
                    <a:pt x="679589" y="482485"/>
                  </a:lnTo>
                  <a:lnTo>
                    <a:pt x="676262" y="474370"/>
                  </a:lnTo>
                  <a:lnTo>
                    <a:pt x="384073" y="474370"/>
                  </a:lnTo>
                  <a:lnTo>
                    <a:pt x="384073" y="598652"/>
                  </a:lnTo>
                  <a:lnTo>
                    <a:pt x="383387" y="619150"/>
                  </a:lnTo>
                  <a:lnTo>
                    <a:pt x="371995" y="638302"/>
                  </a:lnTo>
                  <a:lnTo>
                    <a:pt x="357644" y="648106"/>
                  </a:lnTo>
                  <a:lnTo>
                    <a:pt x="341668" y="651344"/>
                  </a:lnTo>
                  <a:lnTo>
                    <a:pt x="325488" y="648068"/>
                  </a:lnTo>
                  <a:lnTo>
                    <a:pt x="298640" y="616673"/>
                  </a:lnTo>
                  <a:lnTo>
                    <a:pt x="297586" y="607517"/>
                  </a:lnTo>
                  <a:lnTo>
                    <a:pt x="302437" y="587260"/>
                  </a:lnTo>
                  <a:lnTo>
                    <a:pt x="335470" y="564070"/>
                  </a:lnTo>
                  <a:lnTo>
                    <a:pt x="375666" y="580453"/>
                  </a:lnTo>
                  <a:lnTo>
                    <a:pt x="384073" y="598652"/>
                  </a:lnTo>
                  <a:lnTo>
                    <a:pt x="384073" y="474370"/>
                  </a:lnTo>
                  <a:lnTo>
                    <a:pt x="295516" y="474370"/>
                  </a:lnTo>
                  <a:lnTo>
                    <a:pt x="295516" y="726135"/>
                  </a:lnTo>
                  <a:lnTo>
                    <a:pt x="284353" y="756170"/>
                  </a:lnTo>
                  <a:lnTo>
                    <a:pt x="251752" y="769823"/>
                  </a:lnTo>
                  <a:lnTo>
                    <a:pt x="227368" y="762088"/>
                  </a:lnTo>
                  <a:lnTo>
                    <a:pt x="212445" y="742988"/>
                  </a:lnTo>
                  <a:lnTo>
                    <a:pt x="209486" y="718680"/>
                  </a:lnTo>
                  <a:lnTo>
                    <a:pt x="220967" y="695337"/>
                  </a:lnTo>
                  <a:lnTo>
                    <a:pt x="226783" y="690245"/>
                  </a:lnTo>
                  <a:lnTo>
                    <a:pt x="233895" y="686142"/>
                  </a:lnTo>
                  <a:lnTo>
                    <a:pt x="242227" y="683425"/>
                  </a:lnTo>
                  <a:lnTo>
                    <a:pt x="251752" y="682434"/>
                  </a:lnTo>
                  <a:lnTo>
                    <a:pt x="284810" y="696087"/>
                  </a:lnTo>
                  <a:lnTo>
                    <a:pt x="295516" y="726135"/>
                  </a:lnTo>
                  <a:lnTo>
                    <a:pt x="295516" y="474370"/>
                  </a:lnTo>
                  <a:lnTo>
                    <a:pt x="274675" y="474370"/>
                  </a:lnTo>
                  <a:lnTo>
                    <a:pt x="269049" y="483463"/>
                  </a:lnTo>
                  <a:lnTo>
                    <a:pt x="263944" y="492798"/>
                  </a:lnTo>
                  <a:lnTo>
                    <a:pt x="258965" y="502259"/>
                  </a:lnTo>
                  <a:lnTo>
                    <a:pt x="253746" y="511746"/>
                  </a:lnTo>
                  <a:lnTo>
                    <a:pt x="151231" y="700455"/>
                  </a:lnTo>
                  <a:lnTo>
                    <a:pt x="129768" y="742988"/>
                  </a:lnTo>
                  <a:lnTo>
                    <a:pt x="118605" y="786498"/>
                  </a:lnTo>
                  <a:lnTo>
                    <a:pt x="120764" y="805294"/>
                  </a:lnTo>
                  <a:lnTo>
                    <a:pt x="127647" y="818984"/>
                  </a:lnTo>
                  <a:lnTo>
                    <a:pt x="139890" y="827354"/>
                  </a:lnTo>
                  <a:lnTo>
                    <a:pt x="158115" y="830199"/>
                  </a:lnTo>
                  <a:lnTo>
                    <a:pt x="790676" y="830199"/>
                  </a:lnTo>
                  <a:lnTo>
                    <a:pt x="827214" y="807923"/>
                  </a:lnTo>
                  <a:lnTo>
                    <a:pt x="829818" y="792949"/>
                  </a:lnTo>
                  <a:close/>
                </a:path>
                <a:path w="948690" h="949325">
                  <a:moveTo>
                    <a:pt x="948258" y="797750"/>
                  </a:moveTo>
                  <a:lnTo>
                    <a:pt x="941730" y="733158"/>
                  </a:lnTo>
                  <a:lnTo>
                    <a:pt x="929220" y="696899"/>
                  </a:lnTo>
                  <a:lnTo>
                    <a:pt x="927023" y="694982"/>
                  </a:lnTo>
                  <a:lnTo>
                    <a:pt x="923124" y="687324"/>
                  </a:lnTo>
                  <a:lnTo>
                    <a:pt x="888085" y="624865"/>
                  </a:lnTo>
                  <a:lnTo>
                    <a:pt x="888085" y="796696"/>
                  </a:lnTo>
                  <a:lnTo>
                    <a:pt x="880211" y="830199"/>
                  </a:lnTo>
                  <a:lnTo>
                    <a:pt x="865060" y="856297"/>
                  </a:lnTo>
                  <a:lnTo>
                    <a:pt x="843635" y="874433"/>
                  </a:lnTo>
                  <a:lnTo>
                    <a:pt x="816038" y="884999"/>
                  </a:lnTo>
                  <a:lnTo>
                    <a:pt x="782383" y="888441"/>
                  </a:lnTo>
                  <a:lnTo>
                    <a:pt x="166484" y="888441"/>
                  </a:lnTo>
                  <a:lnTo>
                    <a:pt x="114325" y="878852"/>
                  </a:lnTo>
                  <a:lnTo>
                    <a:pt x="78384" y="849630"/>
                  </a:lnTo>
                  <a:lnTo>
                    <a:pt x="74764" y="843749"/>
                  </a:lnTo>
                  <a:lnTo>
                    <a:pt x="71081" y="838136"/>
                  </a:lnTo>
                  <a:lnTo>
                    <a:pt x="68668" y="832256"/>
                  </a:lnTo>
                  <a:lnTo>
                    <a:pt x="62547" y="810552"/>
                  </a:lnTo>
                  <a:lnTo>
                    <a:pt x="60769" y="787184"/>
                  </a:lnTo>
                  <a:lnTo>
                    <a:pt x="62611" y="763676"/>
                  </a:lnTo>
                  <a:lnTo>
                    <a:pt x="76644" y="720864"/>
                  </a:lnTo>
                  <a:lnTo>
                    <a:pt x="111188" y="657771"/>
                  </a:lnTo>
                  <a:lnTo>
                    <a:pt x="124002" y="635749"/>
                  </a:lnTo>
                  <a:lnTo>
                    <a:pt x="128968" y="626973"/>
                  </a:lnTo>
                  <a:lnTo>
                    <a:pt x="133578" y="618299"/>
                  </a:lnTo>
                  <a:lnTo>
                    <a:pt x="138125" y="609574"/>
                  </a:lnTo>
                  <a:lnTo>
                    <a:pt x="142938" y="600633"/>
                  </a:lnTo>
                  <a:lnTo>
                    <a:pt x="147967" y="591858"/>
                  </a:lnTo>
                  <a:lnTo>
                    <a:pt x="157949" y="575246"/>
                  </a:lnTo>
                  <a:lnTo>
                    <a:pt x="223024" y="462305"/>
                  </a:lnTo>
                  <a:lnTo>
                    <a:pt x="228193" y="453605"/>
                  </a:lnTo>
                  <a:lnTo>
                    <a:pt x="237947" y="436816"/>
                  </a:lnTo>
                  <a:lnTo>
                    <a:pt x="243103" y="428180"/>
                  </a:lnTo>
                  <a:lnTo>
                    <a:pt x="246786" y="422084"/>
                  </a:lnTo>
                  <a:lnTo>
                    <a:pt x="249059" y="417398"/>
                  </a:lnTo>
                  <a:lnTo>
                    <a:pt x="252958" y="411022"/>
                  </a:lnTo>
                  <a:lnTo>
                    <a:pt x="354330" y="241833"/>
                  </a:lnTo>
                  <a:lnTo>
                    <a:pt x="356958" y="235597"/>
                  </a:lnTo>
                  <a:lnTo>
                    <a:pt x="357212" y="229704"/>
                  </a:lnTo>
                  <a:lnTo>
                    <a:pt x="356387" y="221932"/>
                  </a:lnTo>
                  <a:lnTo>
                    <a:pt x="355828" y="210121"/>
                  </a:lnTo>
                  <a:lnTo>
                    <a:pt x="355828" y="202171"/>
                  </a:lnTo>
                  <a:lnTo>
                    <a:pt x="356958" y="199123"/>
                  </a:lnTo>
                  <a:lnTo>
                    <a:pt x="357949" y="187706"/>
                  </a:lnTo>
                  <a:lnTo>
                    <a:pt x="356044" y="186499"/>
                  </a:lnTo>
                  <a:lnTo>
                    <a:pt x="355828" y="178904"/>
                  </a:lnTo>
                  <a:lnTo>
                    <a:pt x="593051" y="178904"/>
                  </a:lnTo>
                  <a:lnTo>
                    <a:pt x="593051" y="221932"/>
                  </a:lnTo>
                  <a:lnTo>
                    <a:pt x="593305" y="234670"/>
                  </a:lnTo>
                  <a:lnTo>
                    <a:pt x="593623" y="240792"/>
                  </a:lnTo>
                  <a:lnTo>
                    <a:pt x="596773" y="246100"/>
                  </a:lnTo>
                  <a:lnTo>
                    <a:pt x="605599" y="259918"/>
                  </a:lnTo>
                  <a:lnTo>
                    <a:pt x="781456" y="558495"/>
                  </a:lnTo>
                  <a:lnTo>
                    <a:pt x="791972" y="576491"/>
                  </a:lnTo>
                  <a:lnTo>
                    <a:pt x="811885" y="612140"/>
                  </a:lnTo>
                  <a:lnTo>
                    <a:pt x="822325" y="630008"/>
                  </a:lnTo>
                  <a:lnTo>
                    <a:pt x="861834" y="700735"/>
                  </a:lnTo>
                  <a:lnTo>
                    <a:pt x="877176" y="731164"/>
                  </a:lnTo>
                  <a:lnTo>
                    <a:pt x="886498" y="763422"/>
                  </a:lnTo>
                  <a:lnTo>
                    <a:pt x="888085" y="796696"/>
                  </a:lnTo>
                  <a:lnTo>
                    <a:pt x="888085" y="624865"/>
                  </a:lnTo>
                  <a:lnTo>
                    <a:pt x="825157" y="512673"/>
                  </a:lnTo>
                  <a:lnTo>
                    <a:pt x="821182" y="505929"/>
                  </a:lnTo>
                  <a:lnTo>
                    <a:pt x="818057" y="501396"/>
                  </a:lnTo>
                  <a:lnTo>
                    <a:pt x="814298" y="494449"/>
                  </a:lnTo>
                  <a:lnTo>
                    <a:pt x="672503" y="253390"/>
                  </a:lnTo>
                  <a:lnTo>
                    <a:pt x="663994" y="240423"/>
                  </a:lnTo>
                  <a:lnTo>
                    <a:pt x="658025" y="230670"/>
                  </a:lnTo>
                  <a:lnTo>
                    <a:pt x="654507" y="220954"/>
                  </a:lnTo>
                  <a:lnTo>
                    <a:pt x="653338" y="208064"/>
                  </a:lnTo>
                  <a:lnTo>
                    <a:pt x="676186" y="203466"/>
                  </a:lnTo>
                  <a:lnTo>
                    <a:pt x="694677" y="190957"/>
                  </a:lnTo>
                  <a:lnTo>
                    <a:pt x="702729" y="178904"/>
                  </a:lnTo>
                  <a:lnTo>
                    <a:pt x="707059" y="172415"/>
                  </a:lnTo>
                  <a:lnTo>
                    <a:pt x="711581" y="149745"/>
                  </a:lnTo>
                  <a:lnTo>
                    <a:pt x="711581" y="147688"/>
                  </a:lnTo>
                  <a:lnTo>
                    <a:pt x="711581" y="60299"/>
                  </a:lnTo>
                  <a:lnTo>
                    <a:pt x="711581" y="56184"/>
                  </a:lnTo>
                  <a:lnTo>
                    <a:pt x="706602" y="34747"/>
                  </a:lnTo>
                  <a:lnTo>
                    <a:pt x="692937" y="16840"/>
                  </a:lnTo>
                  <a:lnTo>
                    <a:pt x="672465" y="4559"/>
                  </a:lnTo>
                  <a:lnTo>
                    <a:pt x="651281" y="762"/>
                  </a:lnTo>
                  <a:lnTo>
                    <a:pt x="651281" y="60299"/>
                  </a:lnTo>
                  <a:lnTo>
                    <a:pt x="651281" y="147688"/>
                  </a:lnTo>
                  <a:lnTo>
                    <a:pt x="297586" y="147688"/>
                  </a:lnTo>
                  <a:lnTo>
                    <a:pt x="297586" y="60299"/>
                  </a:lnTo>
                  <a:lnTo>
                    <a:pt x="651281" y="60299"/>
                  </a:lnTo>
                  <a:lnTo>
                    <a:pt x="651281" y="762"/>
                  </a:lnTo>
                  <a:lnTo>
                    <a:pt x="647103" y="0"/>
                  </a:lnTo>
                  <a:lnTo>
                    <a:pt x="301701" y="0"/>
                  </a:lnTo>
                  <a:lnTo>
                    <a:pt x="275818" y="4902"/>
                  </a:lnTo>
                  <a:lnTo>
                    <a:pt x="255409" y="17767"/>
                  </a:lnTo>
                  <a:lnTo>
                    <a:pt x="242023" y="35788"/>
                  </a:lnTo>
                  <a:lnTo>
                    <a:pt x="237210" y="56184"/>
                  </a:lnTo>
                  <a:lnTo>
                    <a:pt x="237210" y="151879"/>
                  </a:lnTo>
                  <a:lnTo>
                    <a:pt x="241668" y="172237"/>
                  </a:lnTo>
                  <a:lnTo>
                    <a:pt x="253936" y="190271"/>
                  </a:lnTo>
                  <a:lnTo>
                    <a:pt x="272415" y="203149"/>
                  </a:lnTo>
                  <a:lnTo>
                    <a:pt x="295452" y="208064"/>
                  </a:lnTo>
                  <a:lnTo>
                    <a:pt x="295021" y="219887"/>
                  </a:lnTo>
                  <a:lnTo>
                    <a:pt x="292722" y="227647"/>
                  </a:lnTo>
                  <a:lnTo>
                    <a:pt x="287083" y="237020"/>
                  </a:lnTo>
                  <a:lnTo>
                    <a:pt x="276593" y="253682"/>
                  </a:lnTo>
                  <a:lnTo>
                    <a:pt x="271602" y="262140"/>
                  </a:lnTo>
                  <a:lnTo>
                    <a:pt x="266712" y="270548"/>
                  </a:lnTo>
                  <a:lnTo>
                    <a:pt x="261708" y="278980"/>
                  </a:lnTo>
                  <a:lnTo>
                    <a:pt x="256374" y="287515"/>
                  </a:lnTo>
                  <a:lnTo>
                    <a:pt x="233349" y="324675"/>
                  </a:lnTo>
                  <a:lnTo>
                    <a:pt x="208610" y="366839"/>
                  </a:lnTo>
                  <a:lnTo>
                    <a:pt x="158788" y="453631"/>
                  </a:lnTo>
                  <a:lnTo>
                    <a:pt x="112763" y="531558"/>
                  </a:lnTo>
                  <a:lnTo>
                    <a:pt x="88836" y="573481"/>
                  </a:lnTo>
                  <a:lnTo>
                    <a:pt x="64922" y="616369"/>
                  </a:lnTo>
                  <a:lnTo>
                    <a:pt x="19151" y="699528"/>
                  </a:lnTo>
                  <a:lnTo>
                    <a:pt x="5715" y="740232"/>
                  </a:lnTo>
                  <a:lnTo>
                    <a:pt x="0" y="788555"/>
                  </a:lnTo>
                  <a:lnTo>
                    <a:pt x="7899" y="841171"/>
                  </a:lnTo>
                  <a:lnTo>
                    <a:pt x="29946" y="885405"/>
                  </a:lnTo>
                  <a:lnTo>
                    <a:pt x="63652" y="919340"/>
                  </a:lnTo>
                  <a:lnTo>
                    <a:pt x="106514" y="941095"/>
                  </a:lnTo>
                  <a:lnTo>
                    <a:pt x="156057" y="948766"/>
                  </a:lnTo>
                  <a:lnTo>
                    <a:pt x="792734" y="948766"/>
                  </a:lnTo>
                  <a:lnTo>
                    <a:pt x="844994" y="940104"/>
                  </a:lnTo>
                  <a:lnTo>
                    <a:pt x="889190" y="915847"/>
                  </a:lnTo>
                  <a:lnTo>
                    <a:pt x="922807" y="878586"/>
                  </a:lnTo>
                  <a:lnTo>
                    <a:pt x="943343" y="830910"/>
                  </a:lnTo>
                  <a:lnTo>
                    <a:pt x="948258" y="79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806441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662203" y="1640"/>
                  </a:lnTo>
                  <a:lnTo>
                    <a:pt x="614408" y="6490"/>
                  </a:lnTo>
                  <a:lnTo>
                    <a:pt x="567600" y="14443"/>
                  </a:lnTo>
                  <a:lnTo>
                    <a:pt x="521885" y="25395"/>
                  </a:lnTo>
                  <a:lnTo>
                    <a:pt x="477368" y="39239"/>
                  </a:lnTo>
                  <a:lnTo>
                    <a:pt x="434156" y="55868"/>
                  </a:lnTo>
                  <a:lnTo>
                    <a:pt x="392353" y="75178"/>
                  </a:lnTo>
                  <a:lnTo>
                    <a:pt x="352067" y="97062"/>
                  </a:lnTo>
                  <a:lnTo>
                    <a:pt x="313402" y="121415"/>
                  </a:lnTo>
                  <a:lnTo>
                    <a:pt x="276465" y="148130"/>
                  </a:lnTo>
                  <a:lnTo>
                    <a:pt x="241361" y="177101"/>
                  </a:lnTo>
                  <a:lnTo>
                    <a:pt x="208196" y="208223"/>
                  </a:lnTo>
                  <a:lnTo>
                    <a:pt x="177077" y="241390"/>
                  </a:lnTo>
                  <a:lnTo>
                    <a:pt x="148108" y="276495"/>
                  </a:lnTo>
                  <a:lnTo>
                    <a:pt x="121396" y="313433"/>
                  </a:lnTo>
                  <a:lnTo>
                    <a:pt x="97047" y="352098"/>
                  </a:lnTo>
                  <a:lnTo>
                    <a:pt x="75165" y="392385"/>
                  </a:lnTo>
                  <a:lnTo>
                    <a:pt x="55858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4"/>
                  </a:lnTo>
                  <a:lnTo>
                    <a:pt x="25390" y="899843"/>
                  </a:lnTo>
                  <a:lnTo>
                    <a:pt x="39231" y="944355"/>
                  </a:lnTo>
                  <a:lnTo>
                    <a:pt x="55858" y="987563"/>
                  </a:lnTo>
                  <a:lnTo>
                    <a:pt x="75165" y="1029361"/>
                  </a:lnTo>
                  <a:lnTo>
                    <a:pt x="97047" y="1069644"/>
                  </a:lnTo>
                  <a:lnTo>
                    <a:pt x="121396" y="1108306"/>
                  </a:lnTo>
                  <a:lnTo>
                    <a:pt x="148108" y="1145241"/>
                  </a:lnTo>
                  <a:lnTo>
                    <a:pt x="177077" y="1180343"/>
                  </a:lnTo>
                  <a:lnTo>
                    <a:pt x="208196" y="1213506"/>
                  </a:lnTo>
                  <a:lnTo>
                    <a:pt x="241361" y="1244624"/>
                  </a:lnTo>
                  <a:lnTo>
                    <a:pt x="276465" y="1273592"/>
                  </a:lnTo>
                  <a:lnTo>
                    <a:pt x="313402" y="1300304"/>
                  </a:lnTo>
                  <a:lnTo>
                    <a:pt x="352067" y="1324653"/>
                  </a:lnTo>
                  <a:lnTo>
                    <a:pt x="392353" y="1346534"/>
                  </a:lnTo>
                  <a:lnTo>
                    <a:pt x="434156" y="1365841"/>
                  </a:lnTo>
                  <a:lnTo>
                    <a:pt x="477368" y="1382468"/>
                  </a:lnTo>
                  <a:lnTo>
                    <a:pt x="521885" y="1396310"/>
                  </a:lnTo>
                  <a:lnTo>
                    <a:pt x="567600" y="1407260"/>
                  </a:lnTo>
                  <a:lnTo>
                    <a:pt x="614408" y="1415212"/>
                  </a:lnTo>
                  <a:lnTo>
                    <a:pt x="662203" y="1420061"/>
                  </a:lnTo>
                  <a:lnTo>
                    <a:pt x="710879" y="1421701"/>
                  </a:lnTo>
                  <a:lnTo>
                    <a:pt x="759546" y="1420061"/>
                  </a:lnTo>
                  <a:lnTo>
                    <a:pt x="807333" y="1415212"/>
                  </a:lnTo>
                  <a:lnTo>
                    <a:pt x="854134" y="1407260"/>
                  </a:lnTo>
                  <a:lnTo>
                    <a:pt x="899842" y="1396310"/>
                  </a:lnTo>
                  <a:lnTo>
                    <a:pt x="944353" y="1382468"/>
                  </a:lnTo>
                  <a:lnTo>
                    <a:pt x="987561" y="1365841"/>
                  </a:lnTo>
                  <a:lnTo>
                    <a:pt x="1029358" y="1346534"/>
                  </a:lnTo>
                  <a:lnTo>
                    <a:pt x="1069641" y="1324653"/>
                  </a:lnTo>
                  <a:lnTo>
                    <a:pt x="1108302" y="1300304"/>
                  </a:lnTo>
                  <a:lnTo>
                    <a:pt x="1145236" y="1273592"/>
                  </a:lnTo>
                  <a:lnTo>
                    <a:pt x="1180337" y="1244624"/>
                  </a:lnTo>
                  <a:lnTo>
                    <a:pt x="1213499" y="1213506"/>
                  </a:lnTo>
                  <a:lnTo>
                    <a:pt x="1244617" y="1180343"/>
                  </a:lnTo>
                  <a:lnTo>
                    <a:pt x="1273584" y="1145241"/>
                  </a:lnTo>
                  <a:lnTo>
                    <a:pt x="1300294" y="1108306"/>
                  </a:lnTo>
                  <a:lnTo>
                    <a:pt x="1324643" y="1069644"/>
                  </a:lnTo>
                  <a:lnTo>
                    <a:pt x="1346523" y="1029361"/>
                  </a:lnTo>
                  <a:lnTo>
                    <a:pt x="1365829" y="987563"/>
                  </a:lnTo>
                  <a:lnTo>
                    <a:pt x="1382456" y="944355"/>
                  </a:lnTo>
                  <a:lnTo>
                    <a:pt x="1396297" y="899843"/>
                  </a:lnTo>
                  <a:lnTo>
                    <a:pt x="1407246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6" y="567621"/>
                  </a:lnTo>
                  <a:lnTo>
                    <a:pt x="1396297" y="521910"/>
                  </a:lnTo>
                  <a:lnTo>
                    <a:pt x="1382456" y="477396"/>
                  </a:lnTo>
                  <a:lnTo>
                    <a:pt x="1365829" y="434186"/>
                  </a:lnTo>
                  <a:lnTo>
                    <a:pt x="1346523" y="392385"/>
                  </a:lnTo>
                  <a:lnTo>
                    <a:pt x="1324643" y="352098"/>
                  </a:lnTo>
                  <a:lnTo>
                    <a:pt x="1300294" y="313433"/>
                  </a:lnTo>
                  <a:lnTo>
                    <a:pt x="1273584" y="276495"/>
                  </a:lnTo>
                  <a:lnTo>
                    <a:pt x="1244617" y="241390"/>
                  </a:lnTo>
                  <a:lnTo>
                    <a:pt x="1213499" y="208223"/>
                  </a:lnTo>
                  <a:lnTo>
                    <a:pt x="1180337" y="177101"/>
                  </a:lnTo>
                  <a:lnTo>
                    <a:pt x="1145236" y="148130"/>
                  </a:lnTo>
                  <a:lnTo>
                    <a:pt x="1108302" y="121415"/>
                  </a:lnTo>
                  <a:lnTo>
                    <a:pt x="1069641" y="97062"/>
                  </a:lnTo>
                  <a:lnTo>
                    <a:pt x="1029358" y="75178"/>
                  </a:lnTo>
                  <a:lnTo>
                    <a:pt x="987561" y="55868"/>
                  </a:lnTo>
                  <a:lnTo>
                    <a:pt x="944353" y="39239"/>
                  </a:lnTo>
                  <a:lnTo>
                    <a:pt x="899842" y="25395"/>
                  </a:lnTo>
                  <a:lnTo>
                    <a:pt x="854134" y="14443"/>
                  </a:lnTo>
                  <a:lnTo>
                    <a:pt x="807333" y="6490"/>
                  </a:lnTo>
                  <a:lnTo>
                    <a:pt x="759546" y="1640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06441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759546" y="1640"/>
                  </a:lnTo>
                  <a:lnTo>
                    <a:pt x="807333" y="6490"/>
                  </a:lnTo>
                  <a:lnTo>
                    <a:pt x="854134" y="14443"/>
                  </a:lnTo>
                  <a:lnTo>
                    <a:pt x="899842" y="25395"/>
                  </a:lnTo>
                  <a:lnTo>
                    <a:pt x="944353" y="39239"/>
                  </a:lnTo>
                  <a:lnTo>
                    <a:pt x="987561" y="55868"/>
                  </a:lnTo>
                  <a:lnTo>
                    <a:pt x="1029358" y="75178"/>
                  </a:lnTo>
                  <a:lnTo>
                    <a:pt x="1069641" y="97062"/>
                  </a:lnTo>
                  <a:lnTo>
                    <a:pt x="1108302" y="121415"/>
                  </a:lnTo>
                  <a:lnTo>
                    <a:pt x="1145236" y="148130"/>
                  </a:lnTo>
                  <a:lnTo>
                    <a:pt x="1180337" y="177101"/>
                  </a:lnTo>
                  <a:lnTo>
                    <a:pt x="1213499" y="208223"/>
                  </a:lnTo>
                  <a:lnTo>
                    <a:pt x="1244617" y="241390"/>
                  </a:lnTo>
                  <a:lnTo>
                    <a:pt x="1273584" y="276495"/>
                  </a:lnTo>
                  <a:lnTo>
                    <a:pt x="1300294" y="313433"/>
                  </a:lnTo>
                  <a:lnTo>
                    <a:pt x="1324643" y="352098"/>
                  </a:lnTo>
                  <a:lnTo>
                    <a:pt x="1346523" y="392385"/>
                  </a:lnTo>
                  <a:lnTo>
                    <a:pt x="1365829" y="434186"/>
                  </a:lnTo>
                  <a:lnTo>
                    <a:pt x="1382456" y="477396"/>
                  </a:lnTo>
                  <a:lnTo>
                    <a:pt x="1396297" y="521910"/>
                  </a:lnTo>
                  <a:lnTo>
                    <a:pt x="1407246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6" y="854134"/>
                  </a:lnTo>
                  <a:lnTo>
                    <a:pt x="1396297" y="899843"/>
                  </a:lnTo>
                  <a:lnTo>
                    <a:pt x="1382456" y="944355"/>
                  </a:lnTo>
                  <a:lnTo>
                    <a:pt x="1365829" y="987563"/>
                  </a:lnTo>
                  <a:lnTo>
                    <a:pt x="1346523" y="1029361"/>
                  </a:lnTo>
                  <a:lnTo>
                    <a:pt x="1324643" y="1069644"/>
                  </a:lnTo>
                  <a:lnTo>
                    <a:pt x="1300294" y="1108306"/>
                  </a:lnTo>
                  <a:lnTo>
                    <a:pt x="1273584" y="1145241"/>
                  </a:lnTo>
                  <a:lnTo>
                    <a:pt x="1244617" y="1180343"/>
                  </a:lnTo>
                  <a:lnTo>
                    <a:pt x="1213499" y="1213506"/>
                  </a:lnTo>
                  <a:lnTo>
                    <a:pt x="1180337" y="1244624"/>
                  </a:lnTo>
                  <a:lnTo>
                    <a:pt x="1145236" y="1273592"/>
                  </a:lnTo>
                  <a:lnTo>
                    <a:pt x="1108302" y="1300304"/>
                  </a:lnTo>
                  <a:lnTo>
                    <a:pt x="1069641" y="1324653"/>
                  </a:lnTo>
                  <a:lnTo>
                    <a:pt x="1029358" y="1346534"/>
                  </a:lnTo>
                  <a:lnTo>
                    <a:pt x="987561" y="1365841"/>
                  </a:lnTo>
                  <a:lnTo>
                    <a:pt x="944353" y="1382468"/>
                  </a:lnTo>
                  <a:lnTo>
                    <a:pt x="899842" y="1396310"/>
                  </a:lnTo>
                  <a:lnTo>
                    <a:pt x="854134" y="1407260"/>
                  </a:lnTo>
                  <a:lnTo>
                    <a:pt x="807333" y="1415212"/>
                  </a:lnTo>
                  <a:lnTo>
                    <a:pt x="759546" y="1420061"/>
                  </a:lnTo>
                  <a:lnTo>
                    <a:pt x="710879" y="1421701"/>
                  </a:lnTo>
                  <a:lnTo>
                    <a:pt x="662203" y="1420061"/>
                  </a:lnTo>
                  <a:lnTo>
                    <a:pt x="614408" y="1415212"/>
                  </a:lnTo>
                  <a:lnTo>
                    <a:pt x="567600" y="1407260"/>
                  </a:lnTo>
                  <a:lnTo>
                    <a:pt x="521885" y="1396310"/>
                  </a:lnTo>
                  <a:lnTo>
                    <a:pt x="477368" y="1382468"/>
                  </a:lnTo>
                  <a:lnTo>
                    <a:pt x="434156" y="1365841"/>
                  </a:lnTo>
                  <a:lnTo>
                    <a:pt x="392353" y="1346534"/>
                  </a:lnTo>
                  <a:lnTo>
                    <a:pt x="352067" y="1324653"/>
                  </a:lnTo>
                  <a:lnTo>
                    <a:pt x="313402" y="1300304"/>
                  </a:lnTo>
                  <a:lnTo>
                    <a:pt x="276465" y="1273592"/>
                  </a:lnTo>
                  <a:lnTo>
                    <a:pt x="241361" y="1244624"/>
                  </a:lnTo>
                  <a:lnTo>
                    <a:pt x="208196" y="1213506"/>
                  </a:lnTo>
                  <a:lnTo>
                    <a:pt x="177077" y="1180343"/>
                  </a:lnTo>
                  <a:lnTo>
                    <a:pt x="148108" y="1145241"/>
                  </a:lnTo>
                  <a:lnTo>
                    <a:pt x="121396" y="1108306"/>
                  </a:lnTo>
                  <a:lnTo>
                    <a:pt x="97047" y="1069644"/>
                  </a:lnTo>
                  <a:lnTo>
                    <a:pt x="75165" y="1029361"/>
                  </a:lnTo>
                  <a:lnTo>
                    <a:pt x="55858" y="987563"/>
                  </a:lnTo>
                  <a:lnTo>
                    <a:pt x="39231" y="944355"/>
                  </a:lnTo>
                  <a:lnTo>
                    <a:pt x="25390" y="899843"/>
                  </a:lnTo>
                  <a:lnTo>
                    <a:pt x="14440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8" y="434186"/>
                  </a:lnTo>
                  <a:lnTo>
                    <a:pt x="75165" y="392385"/>
                  </a:lnTo>
                  <a:lnTo>
                    <a:pt x="97047" y="352098"/>
                  </a:lnTo>
                  <a:lnTo>
                    <a:pt x="121396" y="313433"/>
                  </a:lnTo>
                  <a:lnTo>
                    <a:pt x="148108" y="276495"/>
                  </a:lnTo>
                  <a:lnTo>
                    <a:pt x="177077" y="241390"/>
                  </a:lnTo>
                  <a:lnTo>
                    <a:pt x="208196" y="208223"/>
                  </a:lnTo>
                  <a:lnTo>
                    <a:pt x="241361" y="177101"/>
                  </a:lnTo>
                  <a:lnTo>
                    <a:pt x="276465" y="148130"/>
                  </a:lnTo>
                  <a:lnTo>
                    <a:pt x="313402" y="121415"/>
                  </a:lnTo>
                  <a:lnTo>
                    <a:pt x="352067" y="97062"/>
                  </a:lnTo>
                  <a:lnTo>
                    <a:pt x="392353" y="75178"/>
                  </a:lnTo>
                  <a:lnTo>
                    <a:pt x="434156" y="55868"/>
                  </a:lnTo>
                  <a:lnTo>
                    <a:pt x="477368" y="39239"/>
                  </a:lnTo>
                  <a:lnTo>
                    <a:pt x="521885" y="25395"/>
                  </a:lnTo>
                  <a:lnTo>
                    <a:pt x="567600" y="14443"/>
                  </a:lnTo>
                  <a:lnTo>
                    <a:pt x="614408" y="6490"/>
                  </a:lnTo>
                  <a:lnTo>
                    <a:pt x="662203" y="1640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98489" y="12136769"/>
              <a:ext cx="1057910" cy="889000"/>
            </a:xfrm>
            <a:custGeom>
              <a:avLst/>
              <a:gdLst/>
              <a:ahLst/>
              <a:cxnLst/>
              <a:rect l="l" t="t" r="r" b="b"/>
              <a:pathLst>
                <a:path w="1057909" h="889000">
                  <a:moveTo>
                    <a:pt x="713525" y="256462"/>
                  </a:moveTo>
                  <a:lnTo>
                    <a:pt x="278323" y="391618"/>
                  </a:lnTo>
                  <a:lnTo>
                    <a:pt x="240345" y="412886"/>
                  </a:lnTo>
                  <a:lnTo>
                    <a:pt x="222113" y="448901"/>
                  </a:lnTo>
                  <a:lnTo>
                    <a:pt x="221613" y="463821"/>
                  </a:lnTo>
                  <a:lnTo>
                    <a:pt x="224551" y="479086"/>
                  </a:lnTo>
                  <a:lnTo>
                    <a:pt x="340395" y="839668"/>
                  </a:lnTo>
                  <a:lnTo>
                    <a:pt x="353680" y="864141"/>
                  </a:lnTo>
                  <a:lnTo>
                    <a:pt x="373363" y="880835"/>
                  </a:lnTo>
                  <a:lnTo>
                    <a:pt x="396159" y="888794"/>
                  </a:lnTo>
                  <a:lnTo>
                    <a:pt x="418782" y="887063"/>
                  </a:lnTo>
                  <a:lnTo>
                    <a:pt x="983102" y="705758"/>
                  </a:lnTo>
                  <a:lnTo>
                    <a:pt x="563619" y="705758"/>
                  </a:lnTo>
                  <a:lnTo>
                    <a:pt x="525120" y="694758"/>
                  </a:lnTo>
                  <a:lnTo>
                    <a:pt x="493323" y="669419"/>
                  </a:lnTo>
                  <a:lnTo>
                    <a:pt x="472341" y="631179"/>
                  </a:lnTo>
                  <a:lnTo>
                    <a:pt x="468822" y="577478"/>
                  </a:lnTo>
                  <a:lnTo>
                    <a:pt x="480685" y="515105"/>
                  </a:lnTo>
                  <a:lnTo>
                    <a:pt x="499744" y="462229"/>
                  </a:lnTo>
                  <a:lnTo>
                    <a:pt x="517813" y="437019"/>
                  </a:lnTo>
                  <a:lnTo>
                    <a:pt x="1037454" y="437019"/>
                  </a:lnTo>
                  <a:lnTo>
                    <a:pt x="1037577" y="435137"/>
                  </a:lnTo>
                  <a:lnTo>
                    <a:pt x="1040420" y="382822"/>
                  </a:lnTo>
                  <a:lnTo>
                    <a:pt x="1047131" y="260594"/>
                  </a:lnTo>
                  <a:lnTo>
                    <a:pt x="737085" y="260594"/>
                  </a:lnTo>
                  <a:lnTo>
                    <a:pt x="725508" y="257803"/>
                  </a:lnTo>
                  <a:lnTo>
                    <a:pt x="713525" y="256462"/>
                  </a:lnTo>
                  <a:close/>
                </a:path>
                <a:path w="1057909" h="889000">
                  <a:moveTo>
                    <a:pt x="1037454" y="437019"/>
                  </a:moveTo>
                  <a:lnTo>
                    <a:pt x="517813" y="437019"/>
                  </a:lnTo>
                  <a:lnTo>
                    <a:pt x="536501" y="441081"/>
                  </a:lnTo>
                  <a:lnTo>
                    <a:pt x="562664" y="456164"/>
                  </a:lnTo>
                  <a:lnTo>
                    <a:pt x="602301" y="485045"/>
                  </a:lnTo>
                  <a:lnTo>
                    <a:pt x="637451" y="517895"/>
                  </a:lnTo>
                  <a:lnTo>
                    <a:pt x="664408" y="557056"/>
                  </a:lnTo>
                  <a:lnTo>
                    <a:pt x="675883" y="601073"/>
                  </a:lnTo>
                  <a:lnTo>
                    <a:pt x="664586" y="648488"/>
                  </a:lnTo>
                  <a:lnTo>
                    <a:pt x="639597" y="680162"/>
                  </a:lnTo>
                  <a:lnTo>
                    <a:pt x="604713" y="700983"/>
                  </a:lnTo>
                  <a:lnTo>
                    <a:pt x="563619" y="705758"/>
                  </a:lnTo>
                  <a:lnTo>
                    <a:pt x="983102" y="705758"/>
                  </a:lnTo>
                  <a:lnTo>
                    <a:pt x="1021648" y="661984"/>
                  </a:lnTo>
                  <a:lnTo>
                    <a:pt x="1030614" y="544449"/>
                  </a:lnTo>
                  <a:lnTo>
                    <a:pt x="1034019" y="489727"/>
                  </a:lnTo>
                  <a:lnTo>
                    <a:pt x="1037454" y="437019"/>
                  </a:lnTo>
                  <a:close/>
                </a:path>
                <a:path w="1057909" h="889000">
                  <a:moveTo>
                    <a:pt x="212098" y="251474"/>
                  </a:moveTo>
                  <a:lnTo>
                    <a:pt x="173289" y="255681"/>
                  </a:lnTo>
                  <a:lnTo>
                    <a:pt x="134360" y="266566"/>
                  </a:lnTo>
                  <a:lnTo>
                    <a:pt x="75397" y="287222"/>
                  </a:lnTo>
                  <a:lnTo>
                    <a:pt x="34250" y="310810"/>
                  </a:lnTo>
                  <a:lnTo>
                    <a:pt x="3035" y="359279"/>
                  </a:lnTo>
                  <a:lnTo>
                    <a:pt x="0" y="380267"/>
                  </a:lnTo>
                  <a:lnTo>
                    <a:pt x="3434" y="402684"/>
                  </a:lnTo>
                  <a:lnTo>
                    <a:pt x="18306" y="441081"/>
                  </a:lnTo>
                  <a:lnTo>
                    <a:pt x="42361" y="481556"/>
                  </a:lnTo>
                  <a:lnTo>
                    <a:pt x="47432" y="489886"/>
                  </a:lnTo>
                  <a:lnTo>
                    <a:pt x="66036" y="524274"/>
                  </a:lnTo>
                  <a:lnTo>
                    <a:pt x="84234" y="559885"/>
                  </a:lnTo>
                  <a:lnTo>
                    <a:pt x="104826" y="593954"/>
                  </a:lnTo>
                  <a:lnTo>
                    <a:pt x="130699" y="623872"/>
                  </a:lnTo>
                  <a:lnTo>
                    <a:pt x="147401" y="635159"/>
                  </a:lnTo>
                  <a:lnTo>
                    <a:pt x="165087" y="639470"/>
                  </a:lnTo>
                  <a:lnTo>
                    <a:pt x="184927" y="637968"/>
                  </a:lnTo>
                  <a:lnTo>
                    <a:pt x="208093" y="631817"/>
                  </a:lnTo>
                  <a:lnTo>
                    <a:pt x="192246" y="583276"/>
                  </a:lnTo>
                  <a:lnTo>
                    <a:pt x="186166" y="570177"/>
                  </a:lnTo>
                  <a:lnTo>
                    <a:pt x="180610" y="570177"/>
                  </a:lnTo>
                  <a:lnTo>
                    <a:pt x="168155" y="564851"/>
                  </a:lnTo>
                  <a:lnTo>
                    <a:pt x="156593" y="551146"/>
                  </a:lnTo>
                  <a:lnTo>
                    <a:pt x="144133" y="530658"/>
                  </a:lnTo>
                  <a:lnTo>
                    <a:pt x="132352" y="508787"/>
                  </a:lnTo>
                  <a:lnTo>
                    <a:pt x="122825" y="490933"/>
                  </a:lnTo>
                  <a:lnTo>
                    <a:pt x="93039" y="439014"/>
                  </a:lnTo>
                  <a:lnTo>
                    <a:pt x="76108" y="408183"/>
                  </a:lnTo>
                  <a:lnTo>
                    <a:pt x="66286" y="387149"/>
                  </a:lnTo>
                  <a:lnTo>
                    <a:pt x="71533" y="364807"/>
                  </a:lnTo>
                  <a:lnTo>
                    <a:pt x="95646" y="347547"/>
                  </a:lnTo>
                  <a:lnTo>
                    <a:pt x="127089" y="334836"/>
                  </a:lnTo>
                  <a:lnTo>
                    <a:pt x="154322" y="326141"/>
                  </a:lnTo>
                  <a:lnTo>
                    <a:pt x="191568" y="316529"/>
                  </a:lnTo>
                  <a:lnTo>
                    <a:pt x="297610" y="316529"/>
                  </a:lnTo>
                  <a:lnTo>
                    <a:pt x="294920" y="309532"/>
                  </a:lnTo>
                  <a:lnTo>
                    <a:pt x="283129" y="289546"/>
                  </a:lnTo>
                  <a:lnTo>
                    <a:pt x="267587" y="273244"/>
                  </a:lnTo>
                  <a:lnTo>
                    <a:pt x="246897" y="259742"/>
                  </a:lnTo>
                  <a:lnTo>
                    <a:pt x="212098" y="251474"/>
                  </a:lnTo>
                  <a:close/>
                </a:path>
                <a:path w="1057909" h="889000">
                  <a:moveTo>
                    <a:pt x="185863" y="569524"/>
                  </a:moveTo>
                  <a:lnTo>
                    <a:pt x="180610" y="570177"/>
                  </a:lnTo>
                  <a:lnTo>
                    <a:pt x="186166" y="570177"/>
                  </a:lnTo>
                  <a:lnTo>
                    <a:pt x="185863" y="569524"/>
                  </a:lnTo>
                  <a:close/>
                </a:path>
                <a:path w="1057909" h="889000">
                  <a:moveTo>
                    <a:pt x="297610" y="316529"/>
                  </a:moveTo>
                  <a:lnTo>
                    <a:pt x="191568" y="316529"/>
                  </a:lnTo>
                  <a:lnTo>
                    <a:pt x="216065" y="317238"/>
                  </a:lnTo>
                  <a:lnTo>
                    <a:pt x="231824" y="329334"/>
                  </a:lnTo>
                  <a:lnTo>
                    <a:pt x="242853" y="353878"/>
                  </a:lnTo>
                  <a:lnTo>
                    <a:pt x="304358" y="334086"/>
                  </a:lnTo>
                  <a:lnTo>
                    <a:pt x="297610" y="316529"/>
                  </a:lnTo>
                  <a:close/>
                </a:path>
                <a:path w="1057909" h="889000">
                  <a:moveTo>
                    <a:pt x="533644" y="187101"/>
                  </a:moveTo>
                  <a:lnTo>
                    <a:pt x="369479" y="238319"/>
                  </a:lnTo>
                  <a:lnTo>
                    <a:pt x="343503" y="271179"/>
                  </a:lnTo>
                  <a:lnTo>
                    <a:pt x="345006" y="285919"/>
                  </a:lnTo>
                  <a:lnTo>
                    <a:pt x="353566" y="302141"/>
                  </a:lnTo>
                  <a:lnTo>
                    <a:pt x="365338" y="312317"/>
                  </a:lnTo>
                  <a:lnTo>
                    <a:pt x="378135" y="316814"/>
                  </a:lnTo>
                  <a:lnTo>
                    <a:pt x="389768" y="315997"/>
                  </a:lnTo>
                  <a:lnTo>
                    <a:pt x="551012" y="264212"/>
                  </a:lnTo>
                  <a:lnTo>
                    <a:pt x="565447" y="253520"/>
                  </a:lnTo>
                  <a:lnTo>
                    <a:pt x="573544" y="235020"/>
                  </a:lnTo>
                  <a:lnTo>
                    <a:pt x="571493" y="213435"/>
                  </a:lnTo>
                  <a:lnTo>
                    <a:pt x="555481" y="193485"/>
                  </a:lnTo>
                  <a:lnTo>
                    <a:pt x="549781" y="190595"/>
                  </a:lnTo>
                  <a:lnTo>
                    <a:pt x="541959" y="188236"/>
                  </a:lnTo>
                  <a:lnTo>
                    <a:pt x="533644" y="187101"/>
                  </a:lnTo>
                  <a:close/>
                </a:path>
                <a:path w="1057909" h="889000">
                  <a:moveTo>
                    <a:pt x="1004509" y="0"/>
                  </a:moveTo>
                  <a:lnTo>
                    <a:pt x="981541" y="1879"/>
                  </a:lnTo>
                  <a:lnTo>
                    <a:pt x="964876" y="16955"/>
                  </a:lnTo>
                  <a:lnTo>
                    <a:pt x="930527" y="53132"/>
                  </a:lnTo>
                  <a:lnTo>
                    <a:pt x="790965" y="205432"/>
                  </a:lnTo>
                  <a:lnTo>
                    <a:pt x="755470" y="243173"/>
                  </a:lnTo>
                  <a:lnTo>
                    <a:pt x="737085" y="260594"/>
                  </a:lnTo>
                  <a:lnTo>
                    <a:pt x="1047131" y="260594"/>
                  </a:lnTo>
                  <a:lnTo>
                    <a:pt x="1049784" y="212284"/>
                  </a:lnTo>
                  <a:lnTo>
                    <a:pt x="1052124" y="179254"/>
                  </a:lnTo>
                  <a:lnTo>
                    <a:pt x="1055521" y="123992"/>
                  </a:lnTo>
                  <a:lnTo>
                    <a:pt x="1057735" y="69461"/>
                  </a:lnTo>
                  <a:lnTo>
                    <a:pt x="1056523" y="38626"/>
                  </a:lnTo>
                  <a:lnTo>
                    <a:pt x="1045446" y="20634"/>
                  </a:lnTo>
                  <a:lnTo>
                    <a:pt x="1026959" y="7005"/>
                  </a:lnTo>
                  <a:lnTo>
                    <a:pt x="100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98490" y="12136768"/>
              <a:ext cx="1057910" cy="889000"/>
            </a:xfrm>
            <a:custGeom>
              <a:avLst/>
              <a:gdLst/>
              <a:ahLst/>
              <a:cxnLst/>
              <a:rect l="l" t="t" r="r" b="b"/>
              <a:pathLst>
                <a:path w="1057909" h="889000">
                  <a:moveTo>
                    <a:pt x="604713" y="700983"/>
                  </a:moveTo>
                  <a:lnTo>
                    <a:pt x="563619" y="705758"/>
                  </a:lnTo>
                  <a:lnTo>
                    <a:pt x="525120" y="694758"/>
                  </a:lnTo>
                  <a:lnTo>
                    <a:pt x="493323" y="669419"/>
                  </a:lnTo>
                  <a:lnTo>
                    <a:pt x="472341" y="631179"/>
                  </a:lnTo>
                  <a:lnTo>
                    <a:pt x="468822" y="577478"/>
                  </a:lnTo>
                  <a:lnTo>
                    <a:pt x="480685" y="515105"/>
                  </a:lnTo>
                  <a:lnTo>
                    <a:pt x="499744" y="462229"/>
                  </a:lnTo>
                  <a:lnTo>
                    <a:pt x="517813" y="437019"/>
                  </a:lnTo>
                  <a:lnTo>
                    <a:pt x="536501" y="441081"/>
                  </a:lnTo>
                  <a:lnTo>
                    <a:pt x="587524" y="473680"/>
                  </a:lnTo>
                  <a:lnTo>
                    <a:pt x="637451" y="517895"/>
                  </a:lnTo>
                  <a:lnTo>
                    <a:pt x="664408" y="557057"/>
                  </a:lnTo>
                  <a:lnTo>
                    <a:pt x="675883" y="601073"/>
                  </a:lnTo>
                  <a:lnTo>
                    <a:pt x="664586" y="648488"/>
                  </a:lnTo>
                  <a:lnTo>
                    <a:pt x="653814" y="665050"/>
                  </a:lnTo>
                  <a:lnTo>
                    <a:pt x="639597" y="680162"/>
                  </a:lnTo>
                  <a:lnTo>
                    <a:pt x="622907" y="692561"/>
                  </a:lnTo>
                  <a:lnTo>
                    <a:pt x="604713" y="700983"/>
                  </a:lnTo>
                  <a:close/>
                </a:path>
                <a:path w="1057909" h="889000">
                  <a:moveTo>
                    <a:pt x="345006" y="285919"/>
                  </a:moveTo>
                  <a:lnTo>
                    <a:pt x="353566" y="302141"/>
                  </a:lnTo>
                  <a:lnTo>
                    <a:pt x="365338" y="312317"/>
                  </a:lnTo>
                  <a:lnTo>
                    <a:pt x="378135" y="316814"/>
                  </a:lnTo>
                  <a:lnTo>
                    <a:pt x="389768" y="315997"/>
                  </a:lnTo>
                  <a:lnTo>
                    <a:pt x="551012" y="264212"/>
                  </a:lnTo>
                  <a:lnTo>
                    <a:pt x="565447" y="253520"/>
                  </a:lnTo>
                  <a:lnTo>
                    <a:pt x="573544" y="235020"/>
                  </a:lnTo>
                  <a:lnTo>
                    <a:pt x="571493" y="213435"/>
                  </a:lnTo>
                  <a:lnTo>
                    <a:pt x="555481" y="193485"/>
                  </a:lnTo>
                  <a:lnTo>
                    <a:pt x="549781" y="190595"/>
                  </a:lnTo>
                  <a:lnTo>
                    <a:pt x="541959" y="188236"/>
                  </a:lnTo>
                  <a:lnTo>
                    <a:pt x="533644" y="187101"/>
                  </a:lnTo>
                  <a:lnTo>
                    <a:pt x="526467" y="187881"/>
                  </a:lnTo>
                  <a:lnTo>
                    <a:pt x="369479" y="238319"/>
                  </a:lnTo>
                  <a:lnTo>
                    <a:pt x="356617" y="245637"/>
                  </a:lnTo>
                  <a:lnTo>
                    <a:pt x="347666" y="257171"/>
                  </a:lnTo>
                  <a:lnTo>
                    <a:pt x="343503" y="271179"/>
                  </a:lnTo>
                  <a:lnTo>
                    <a:pt x="345006" y="285919"/>
                  </a:lnTo>
                  <a:close/>
                </a:path>
                <a:path w="1057909" h="889000">
                  <a:moveTo>
                    <a:pt x="3434" y="402684"/>
                  </a:moveTo>
                  <a:lnTo>
                    <a:pt x="18249" y="440982"/>
                  </a:lnTo>
                  <a:lnTo>
                    <a:pt x="42361" y="481556"/>
                  </a:lnTo>
                  <a:lnTo>
                    <a:pt x="47346" y="489727"/>
                  </a:lnTo>
                  <a:lnTo>
                    <a:pt x="66036" y="524274"/>
                  </a:lnTo>
                  <a:lnTo>
                    <a:pt x="84234" y="559885"/>
                  </a:lnTo>
                  <a:lnTo>
                    <a:pt x="104826" y="593954"/>
                  </a:lnTo>
                  <a:lnTo>
                    <a:pt x="130699" y="623872"/>
                  </a:lnTo>
                  <a:lnTo>
                    <a:pt x="147401" y="635159"/>
                  </a:lnTo>
                  <a:lnTo>
                    <a:pt x="165087" y="639470"/>
                  </a:lnTo>
                  <a:lnTo>
                    <a:pt x="184927" y="637968"/>
                  </a:lnTo>
                  <a:lnTo>
                    <a:pt x="208093" y="631817"/>
                  </a:lnTo>
                  <a:lnTo>
                    <a:pt x="192246" y="583276"/>
                  </a:lnTo>
                  <a:lnTo>
                    <a:pt x="185863" y="569524"/>
                  </a:lnTo>
                  <a:lnTo>
                    <a:pt x="180610" y="570177"/>
                  </a:lnTo>
                  <a:lnTo>
                    <a:pt x="168155" y="564851"/>
                  </a:lnTo>
                  <a:lnTo>
                    <a:pt x="156593" y="551146"/>
                  </a:lnTo>
                  <a:lnTo>
                    <a:pt x="144133" y="530658"/>
                  </a:lnTo>
                  <a:lnTo>
                    <a:pt x="132352" y="508787"/>
                  </a:lnTo>
                  <a:lnTo>
                    <a:pt x="122825" y="490933"/>
                  </a:lnTo>
                  <a:lnTo>
                    <a:pt x="110729" y="469858"/>
                  </a:lnTo>
                  <a:lnTo>
                    <a:pt x="93039" y="439014"/>
                  </a:lnTo>
                  <a:lnTo>
                    <a:pt x="76108" y="408183"/>
                  </a:lnTo>
                  <a:lnTo>
                    <a:pt x="66286" y="387149"/>
                  </a:lnTo>
                  <a:lnTo>
                    <a:pt x="71533" y="364808"/>
                  </a:lnTo>
                  <a:lnTo>
                    <a:pt x="95646" y="347547"/>
                  </a:lnTo>
                  <a:lnTo>
                    <a:pt x="127089" y="334836"/>
                  </a:lnTo>
                  <a:lnTo>
                    <a:pt x="154322" y="326141"/>
                  </a:lnTo>
                  <a:lnTo>
                    <a:pt x="191568" y="316529"/>
                  </a:lnTo>
                  <a:lnTo>
                    <a:pt x="216065" y="317239"/>
                  </a:lnTo>
                  <a:lnTo>
                    <a:pt x="231824" y="329334"/>
                  </a:lnTo>
                  <a:lnTo>
                    <a:pt x="242853" y="353878"/>
                  </a:lnTo>
                  <a:lnTo>
                    <a:pt x="304358" y="334087"/>
                  </a:lnTo>
                  <a:lnTo>
                    <a:pt x="283129" y="289546"/>
                  </a:lnTo>
                  <a:lnTo>
                    <a:pt x="246897" y="259742"/>
                  </a:lnTo>
                  <a:lnTo>
                    <a:pt x="212098" y="251474"/>
                  </a:lnTo>
                  <a:lnTo>
                    <a:pt x="173289" y="255681"/>
                  </a:lnTo>
                  <a:lnTo>
                    <a:pt x="134360" y="266566"/>
                  </a:lnTo>
                  <a:lnTo>
                    <a:pt x="75397" y="287222"/>
                  </a:lnTo>
                  <a:lnTo>
                    <a:pt x="34250" y="310810"/>
                  </a:lnTo>
                  <a:lnTo>
                    <a:pt x="3035" y="359279"/>
                  </a:lnTo>
                  <a:lnTo>
                    <a:pt x="0" y="380267"/>
                  </a:lnTo>
                  <a:lnTo>
                    <a:pt x="3434" y="402684"/>
                  </a:lnTo>
                  <a:close/>
                </a:path>
                <a:path w="1057909" h="889000">
                  <a:moveTo>
                    <a:pt x="737085" y="260594"/>
                  </a:moveTo>
                  <a:lnTo>
                    <a:pt x="725508" y="257803"/>
                  </a:lnTo>
                  <a:lnTo>
                    <a:pt x="713525" y="256462"/>
                  </a:lnTo>
                  <a:lnTo>
                    <a:pt x="700464" y="257222"/>
                  </a:lnTo>
                  <a:lnTo>
                    <a:pt x="278323" y="391618"/>
                  </a:lnTo>
                  <a:lnTo>
                    <a:pt x="240345" y="412886"/>
                  </a:lnTo>
                  <a:lnTo>
                    <a:pt x="222113" y="448901"/>
                  </a:lnTo>
                  <a:lnTo>
                    <a:pt x="221613" y="463821"/>
                  </a:lnTo>
                  <a:lnTo>
                    <a:pt x="224551" y="479086"/>
                  </a:lnTo>
                  <a:lnTo>
                    <a:pt x="340395" y="839668"/>
                  </a:lnTo>
                  <a:lnTo>
                    <a:pt x="353680" y="864141"/>
                  </a:lnTo>
                  <a:lnTo>
                    <a:pt x="373363" y="880835"/>
                  </a:lnTo>
                  <a:lnTo>
                    <a:pt x="396159" y="888794"/>
                  </a:lnTo>
                  <a:lnTo>
                    <a:pt x="418782" y="887063"/>
                  </a:lnTo>
                  <a:lnTo>
                    <a:pt x="985159" y="705097"/>
                  </a:lnTo>
                  <a:lnTo>
                    <a:pt x="1021648" y="661984"/>
                  </a:lnTo>
                  <a:lnTo>
                    <a:pt x="1028290" y="596206"/>
                  </a:lnTo>
                  <a:lnTo>
                    <a:pt x="1030614" y="544449"/>
                  </a:lnTo>
                  <a:lnTo>
                    <a:pt x="1034009" y="489886"/>
                  </a:lnTo>
                  <a:lnTo>
                    <a:pt x="1037577" y="435137"/>
                  </a:lnTo>
                  <a:lnTo>
                    <a:pt x="1040420" y="382822"/>
                  </a:lnTo>
                  <a:lnTo>
                    <a:pt x="1049784" y="212284"/>
                  </a:lnTo>
                  <a:lnTo>
                    <a:pt x="1052124" y="179254"/>
                  </a:lnTo>
                  <a:lnTo>
                    <a:pt x="1055521" y="123992"/>
                  </a:lnTo>
                  <a:lnTo>
                    <a:pt x="1057735" y="69461"/>
                  </a:lnTo>
                  <a:lnTo>
                    <a:pt x="1056523" y="38626"/>
                  </a:lnTo>
                  <a:lnTo>
                    <a:pt x="1045446" y="20634"/>
                  </a:lnTo>
                  <a:lnTo>
                    <a:pt x="1026959" y="7005"/>
                  </a:lnTo>
                  <a:lnTo>
                    <a:pt x="1004509" y="0"/>
                  </a:lnTo>
                  <a:lnTo>
                    <a:pt x="981541" y="1879"/>
                  </a:lnTo>
                  <a:lnTo>
                    <a:pt x="964876" y="16955"/>
                  </a:lnTo>
                  <a:lnTo>
                    <a:pt x="930527" y="53132"/>
                  </a:lnTo>
                  <a:lnTo>
                    <a:pt x="885453" y="102127"/>
                  </a:lnTo>
                  <a:lnTo>
                    <a:pt x="836613" y="155655"/>
                  </a:lnTo>
                  <a:lnTo>
                    <a:pt x="790965" y="205432"/>
                  </a:lnTo>
                  <a:lnTo>
                    <a:pt x="755470" y="243173"/>
                  </a:lnTo>
                  <a:lnTo>
                    <a:pt x="737085" y="260594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37254" y="11809513"/>
              <a:ext cx="1459101" cy="1459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66742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40"/>
                  </a:lnTo>
                  <a:lnTo>
                    <a:pt x="614386" y="6490"/>
                  </a:lnTo>
                  <a:lnTo>
                    <a:pt x="567583" y="14443"/>
                  </a:lnTo>
                  <a:lnTo>
                    <a:pt x="521872" y="25395"/>
                  </a:lnTo>
                  <a:lnTo>
                    <a:pt x="477359" y="39239"/>
                  </a:lnTo>
                  <a:lnTo>
                    <a:pt x="434150" y="55868"/>
                  </a:lnTo>
                  <a:lnTo>
                    <a:pt x="392350" y="75178"/>
                  </a:lnTo>
                  <a:lnTo>
                    <a:pt x="352066" y="97062"/>
                  </a:lnTo>
                  <a:lnTo>
                    <a:pt x="313403" y="121415"/>
                  </a:lnTo>
                  <a:lnTo>
                    <a:pt x="276467" y="148130"/>
                  </a:lnTo>
                  <a:lnTo>
                    <a:pt x="241364" y="177101"/>
                  </a:lnTo>
                  <a:lnTo>
                    <a:pt x="208200" y="208223"/>
                  </a:lnTo>
                  <a:lnTo>
                    <a:pt x="177081" y="241390"/>
                  </a:lnTo>
                  <a:lnTo>
                    <a:pt x="148112" y="276495"/>
                  </a:lnTo>
                  <a:lnTo>
                    <a:pt x="121400" y="313433"/>
                  </a:lnTo>
                  <a:lnTo>
                    <a:pt x="97050" y="352098"/>
                  </a:lnTo>
                  <a:lnTo>
                    <a:pt x="75168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3"/>
                  </a:lnTo>
                  <a:lnTo>
                    <a:pt x="39233" y="944355"/>
                  </a:lnTo>
                  <a:lnTo>
                    <a:pt x="55861" y="987563"/>
                  </a:lnTo>
                  <a:lnTo>
                    <a:pt x="75168" y="1029361"/>
                  </a:lnTo>
                  <a:lnTo>
                    <a:pt x="97050" y="1069644"/>
                  </a:lnTo>
                  <a:lnTo>
                    <a:pt x="121400" y="1108306"/>
                  </a:lnTo>
                  <a:lnTo>
                    <a:pt x="148112" y="1145241"/>
                  </a:lnTo>
                  <a:lnTo>
                    <a:pt x="177081" y="1180343"/>
                  </a:lnTo>
                  <a:lnTo>
                    <a:pt x="208200" y="1213506"/>
                  </a:lnTo>
                  <a:lnTo>
                    <a:pt x="241364" y="1244624"/>
                  </a:lnTo>
                  <a:lnTo>
                    <a:pt x="276467" y="1273592"/>
                  </a:lnTo>
                  <a:lnTo>
                    <a:pt x="313403" y="1300304"/>
                  </a:lnTo>
                  <a:lnTo>
                    <a:pt x="352066" y="1324653"/>
                  </a:lnTo>
                  <a:lnTo>
                    <a:pt x="392350" y="1346534"/>
                  </a:lnTo>
                  <a:lnTo>
                    <a:pt x="434150" y="1365841"/>
                  </a:lnTo>
                  <a:lnTo>
                    <a:pt x="477359" y="1382468"/>
                  </a:lnTo>
                  <a:lnTo>
                    <a:pt x="521872" y="1396310"/>
                  </a:lnTo>
                  <a:lnTo>
                    <a:pt x="567583" y="1407260"/>
                  </a:lnTo>
                  <a:lnTo>
                    <a:pt x="614386" y="1415212"/>
                  </a:lnTo>
                  <a:lnTo>
                    <a:pt x="662174" y="1420061"/>
                  </a:lnTo>
                  <a:lnTo>
                    <a:pt x="710843" y="1421701"/>
                  </a:lnTo>
                  <a:lnTo>
                    <a:pt x="759512" y="1420061"/>
                  </a:lnTo>
                  <a:lnTo>
                    <a:pt x="807301" y="1415212"/>
                  </a:lnTo>
                  <a:lnTo>
                    <a:pt x="854104" y="1407260"/>
                  </a:lnTo>
                  <a:lnTo>
                    <a:pt x="899814" y="1396310"/>
                  </a:lnTo>
                  <a:lnTo>
                    <a:pt x="944327" y="1382468"/>
                  </a:lnTo>
                  <a:lnTo>
                    <a:pt x="987537" y="1365841"/>
                  </a:lnTo>
                  <a:lnTo>
                    <a:pt x="1029336" y="1346534"/>
                  </a:lnTo>
                  <a:lnTo>
                    <a:pt x="1069621" y="1324653"/>
                  </a:lnTo>
                  <a:lnTo>
                    <a:pt x="1108284" y="1300304"/>
                  </a:lnTo>
                  <a:lnTo>
                    <a:pt x="1145220" y="1273592"/>
                  </a:lnTo>
                  <a:lnTo>
                    <a:pt x="1180323" y="1244624"/>
                  </a:lnTo>
                  <a:lnTo>
                    <a:pt x="1213487" y="1213506"/>
                  </a:lnTo>
                  <a:lnTo>
                    <a:pt x="1244606" y="1180343"/>
                  </a:lnTo>
                  <a:lnTo>
                    <a:pt x="1273574" y="1145241"/>
                  </a:lnTo>
                  <a:lnTo>
                    <a:pt x="1300287" y="1108306"/>
                  </a:lnTo>
                  <a:lnTo>
                    <a:pt x="1324637" y="1069644"/>
                  </a:lnTo>
                  <a:lnTo>
                    <a:pt x="1346518" y="1029361"/>
                  </a:lnTo>
                  <a:lnTo>
                    <a:pt x="1365826" y="987563"/>
                  </a:lnTo>
                  <a:lnTo>
                    <a:pt x="1382453" y="944355"/>
                  </a:lnTo>
                  <a:lnTo>
                    <a:pt x="1396295" y="899843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66742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3"/>
                  </a:lnTo>
                  <a:lnTo>
                    <a:pt x="1382453" y="944355"/>
                  </a:lnTo>
                  <a:lnTo>
                    <a:pt x="1365826" y="987563"/>
                  </a:lnTo>
                  <a:lnTo>
                    <a:pt x="1346518" y="1029361"/>
                  </a:lnTo>
                  <a:lnTo>
                    <a:pt x="1324637" y="1069644"/>
                  </a:lnTo>
                  <a:lnTo>
                    <a:pt x="1300287" y="1108306"/>
                  </a:lnTo>
                  <a:lnTo>
                    <a:pt x="1273574" y="1145241"/>
                  </a:lnTo>
                  <a:lnTo>
                    <a:pt x="1244606" y="1180343"/>
                  </a:lnTo>
                  <a:lnTo>
                    <a:pt x="1213487" y="1213506"/>
                  </a:lnTo>
                  <a:lnTo>
                    <a:pt x="1180323" y="1244624"/>
                  </a:lnTo>
                  <a:lnTo>
                    <a:pt x="1145220" y="1273592"/>
                  </a:lnTo>
                  <a:lnTo>
                    <a:pt x="1108284" y="1300304"/>
                  </a:lnTo>
                  <a:lnTo>
                    <a:pt x="1069621" y="1324653"/>
                  </a:lnTo>
                  <a:lnTo>
                    <a:pt x="1029336" y="1346534"/>
                  </a:lnTo>
                  <a:lnTo>
                    <a:pt x="987537" y="1365841"/>
                  </a:lnTo>
                  <a:lnTo>
                    <a:pt x="944327" y="1382468"/>
                  </a:lnTo>
                  <a:lnTo>
                    <a:pt x="899814" y="1396310"/>
                  </a:lnTo>
                  <a:lnTo>
                    <a:pt x="854104" y="1407260"/>
                  </a:lnTo>
                  <a:lnTo>
                    <a:pt x="807301" y="1415212"/>
                  </a:lnTo>
                  <a:lnTo>
                    <a:pt x="759512" y="1420061"/>
                  </a:lnTo>
                  <a:lnTo>
                    <a:pt x="710843" y="1421701"/>
                  </a:lnTo>
                  <a:lnTo>
                    <a:pt x="662174" y="1420061"/>
                  </a:lnTo>
                  <a:lnTo>
                    <a:pt x="614386" y="1415212"/>
                  </a:lnTo>
                  <a:lnTo>
                    <a:pt x="567583" y="1407260"/>
                  </a:lnTo>
                  <a:lnTo>
                    <a:pt x="521872" y="1396310"/>
                  </a:lnTo>
                  <a:lnTo>
                    <a:pt x="477359" y="1382468"/>
                  </a:lnTo>
                  <a:lnTo>
                    <a:pt x="434150" y="1365841"/>
                  </a:lnTo>
                  <a:lnTo>
                    <a:pt x="392350" y="1346534"/>
                  </a:lnTo>
                  <a:lnTo>
                    <a:pt x="352066" y="1324653"/>
                  </a:lnTo>
                  <a:lnTo>
                    <a:pt x="313403" y="1300304"/>
                  </a:lnTo>
                  <a:lnTo>
                    <a:pt x="276467" y="1273592"/>
                  </a:lnTo>
                  <a:lnTo>
                    <a:pt x="241364" y="1244624"/>
                  </a:lnTo>
                  <a:lnTo>
                    <a:pt x="208200" y="1213506"/>
                  </a:lnTo>
                  <a:lnTo>
                    <a:pt x="177081" y="1180343"/>
                  </a:lnTo>
                  <a:lnTo>
                    <a:pt x="148112" y="1145241"/>
                  </a:lnTo>
                  <a:lnTo>
                    <a:pt x="121400" y="1108306"/>
                  </a:lnTo>
                  <a:lnTo>
                    <a:pt x="97050" y="1069644"/>
                  </a:lnTo>
                  <a:lnTo>
                    <a:pt x="75168" y="1029361"/>
                  </a:lnTo>
                  <a:lnTo>
                    <a:pt x="55861" y="987563"/>
                  </a:lnTo>
                  <a:lnTo>
                    <a:pt x="39233" y="944355"/>
                  </a:lnTo>
                  <a:lnTo>
                    <a:pt x="25391" y="899843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8" y="392385"/>
                  </a:lnTo>
                  <a:lnTo>
                    <a:pt x="97050" y="352098"/>
                  </a:lnTo>
                  <a:lnTo>
                    <a:pt x="121400" y="313433"/>
                  </a:lnTo>
                  <a:lnTo>
                    <a:pt x="148112" y="276495"/>
                  </a:lnTo>
                  <a:lnTo>
                    <a:pt x="177081" y="241390"/>
                  </a:lnTo>
                  <a:lnTo>
                    <a:pt x="208200" y="208223"/>
                  </a:lnTo>
                  <a:lnTo>
                    <a:pt x="241364" y="177101"/>
                  </a:lnTo>
                  <a:lnTo>
                    <a:pt x="276467" y="148130"/>
                  </a:lnTo>
                  <a:lnTo>
                    <a:pt x="313403" y="121415"/>
                  </a:lnTo>
                  <a:lnTo>
                    <a:pt x="352066" y="97062"/>
                  </a:lnTo>
                  <a:lnTo>
                    <a:pt x="392350" y="75178"/>
                  </a:lnTo>
                  <a:lnTo>
                    <a:pt x="434150" y="55868"/>
                  </a:lnTo>
                  <a:lnTo>
                    <a:pt x="477359" y="39239"/>
                  </a:lnTo>
                  <a:lnTo>
                    <a:pt x="521872" y="25395"/>
                  </a:lnTo>
                  <a:lnTo>
                    <a:pt x="567583" y="14443"/>
                  </a:lnTo>
                  <a:lnTo>
                    <a:pt x="614386" y="6490"/>
                  </a:lnTo>
                  <a:lnTo>
                    <a:pt x="662174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4699" y="12024933"/>
              <a:ext cx="923925" cy="920115"/>
            </a:xfrm>
            <a:custGeom>
              <a:avLst/>
              <a:gdLst/>
              <a:ahLst/>
              <a:cxnLst/>
              <a:rect l="l" t="t" r="r" b="b"/>
              <a:pathLst>
                <a:path w="923925" h="920115">
                  <a:moveTo>
                    <a:pt x="114648" y="226140"/>
                  </a:moveTo>
                  <a:lnTo>
                    <a:pt x="74202" y="227146"/>
                  </a:lnTo>
                  <a:lnTo>
                    <a:pt x="29302" y="244743"/>
                  </a:lnTo>
                  <a:lnTo>
                    <a:pt x="4658" y="281645"/>
                  </a:lnTo>
                  <a:lnTo>
                    <a:pt x="0" y="317948"/>
                  </a:lnTo>
                  <a:lnTo>
                    <a:pt x="0" y="829347"/>
                  </a:lnTo>
                  <a:lnTo>
                    <a:pt x="6012" y="868273"/>
                  </a:lnTo>
                  <a:lnTo>
                    <a:pt x="23595" y="896712"/>
                  </a:lnTo>
                  <a:lnTo>
                    <a:pt x="52064" y="914151"/>
                  </a:lnTo>
                  <a:lnTo>
                    <a:pt x="90738" y="920078"/>
                  </a:lnTo>
                  <a:lnTo>
                    <a:pt x="833107" y="920078"/>
                  </a:lnTo>
                  <a:lnTo>
                    <a:pt x="871786" y="914071"/>
                  </a:lnTo>
                  <a:lnTo>
                    <a:pt x="900255" y="896499"/>
                  </a:lnTo>
                  <a:lnTo>
                    <a:pt x="917834" y="868034"/>
                  </a:lnTo>
                  <a:lnTo>
                    <a:pt x="923845" y="829347"/>
                  </a:lnTo>
                  <a:lnTo>
                    <a:pt x="923845" y="821118"/>
                  </a:lnTo>
                  <a:lnTo>
                    <a:pt x="136103" y="821118"/>
                  </a:lnTo>
                  <a:lnTo>
                    <a:pt x="121863" y="818123"/>
                  </a:lnTo>
                  <a:lnTo>
                    <a:pt x="110040" y="810034"/>
                  </a:lnTo>
                  <a:lnTo>
                    <a:pt x="101968" y="798194"/>
                  </a:lnTo>
                  <a:lnTo>
                    <a:pt x="98981" y="783946"/>
                  </a:lnTo>
                  <a:lnTo>
                    <a:pt x="98981" y="359163"/>
                  </a:lnTo>
                  <a:lnTo>
                    <a:pt x="102240" y="346894"/>
                  </a:lnTo>
                  <a:lnTo>
                    <a:pt x="111281" y="335603"/>
                  </a:lnTo>
                  <a:lnTo>
                    <a:pt x="124999" y="327331"/>
                  </a:lnTo>
                  <a:lnTo>
                    <a:pt x="142289" y="324120"/>
                  </a:lnTo>
                  <a:lnTo>
                    <a:pt x="923845" y="324120"/>
                  </a:lnTo>
                  <a:lnTo>
                    <a:pt x="923845" y="317948"/>
                  </a:lnTo>
                  <a:lnTo>
                    <a:pt x="913777" y="269000"/>
                  </a:lnTo>
                  <a:lnTo>
                    <a:pt x="880586" y="235375"/>
                  </a:lnTo>
                  <a:lnTo>
                    <a:pt x="831840" y="227217"/>
                  </a:lnTo>
                  <a:lnTo>
                    <a:pt x="239213" y="227217"/>
                  </a:lnTo>
                  <a:lnTo>
                    <a:pt x="114648" y="226140"/>
                  </a:lnTo>
                  <a:close/>
                </a:path>
                <a:path w="923925" h="920115">
                  <a:moveTo>
                    <a:pt x="777427" y="324120"/>
                  </a:moveTo>
                  <a:lnTo>
                    <a:pt x="608336" y="324120"/>
                  </a:lnTo>
                  <a:lnTo>
                    <a:pt x="626830" y="327402"/>
                  </a:lnTo>
                  <a:lnTo>
                    <a:pt x="641157" y="336649"/>
                  </a:lnTo>
                  <a:lnTo>
                    <a:pt x="650415" y="350964"/>
                  </a:lnTo>
                  <a:lnTo>
                    <a:pt x="653702" y="369450"/>
                  </a:lnTo>
                  <a:lnTo>
                    <a:pt x="653702" y="775717"/>
                  </a:lnTo>
                  <a:lnTo>
                    <a:pt x="650883" y="792747"/>
                  </a:lnTo>
                  <a:lnTo>
                    <a:pt x="643262" y="807249"/>
                  </a:lnTo>
                  <a:lnTo>
                    <a:pt x="632097" y="817336"/>
                  </a:lnTo>
                  <a:lnTo>
                    <a:pt x="618644" y="821118"/>
                  </a:lnTo>
                  <a:lnTo>
                    <a:pt x="923845" y="821118"/>
                  </a:lnTo>
                  <a:lnTo>
                    <a:pt x="923845" y="571555"/>
                  </a:lnTo>
                  <a:lnTo>
                    <a:pt x="773305" y="571555"/>
                  </a:lnTo>
                  <a:lnTo>
                    <a:pt x="758134" y="568018"/>
                  </a:lnTo>
                  <a:lnTo>
                    <a:pt x="744926" y="558688"/>
                  </a:lnTo>
                  <a:lnTo>
                    <a:pt x="735597" y="545488"/>
                  </a:lnTo>
                  <a:lnTo>
                    <a:pt x="732061" y="530339"/>
                  </a:lnTo>
                  <a:lnTo>
                    <a:pt x="732061" y="519982"/>
                  </a:lnTo>
                  <a:lnTo>
                    <a:pt x="735597" y="504833"/>
                  </a:lnTo>
                  <a:lnTo>
                    <a:pt x="744926" y="491633"/>
                  </a:lnTo>
                  <a:lnTo>
                    <a:pt x="758134" y="482303"/>
                  </a:lnTo>
                  <a:lnTo>
                    <a:pt x="773305" y="478766"/>
                  </a:lnTo>
                  <a:lnTo>
                    <a:pt x="923845" y="478766"/>
                  </a:lnTo>
                  <a:lnTo>
                    <a:pt x="923845" y="418922"/>
                  </a:lnTo>
                  <a:lnTo>
                    <a:pt x="784781" y="418922"/>
                  </a:lnTo>
                  <a:lnTo>
                    <a:pt x="759241" y="414753"/>
                  </a:lnTo>
                  <a:lnTo>
                    <a:pt x="739793" y="399903"/>
                  </a:lnTo>
                  <a:lnTo>
                    <a:pt x="732061" y="379807"/>
                  </a:lnTo>
                  <a:lnTo>
                    <a:pt x="732061" y="367392"/>
                  </a:lnTo>
                  <a:lnTo>
                    <a:pt x="736021" y="351114"/>
                  </a:lnTo>
                  <a:lnTo>
                    <a:pt x="746401" y="337296"/>
                  </a:lnTo>
                  <a:lnTo>
                    <a:pt x="760953" y="327709"/>
                  </a:lnTo>
                  <a:lnTo>
                    <a:pt x="777427" y="324120"/>
                  </a:lnTo>
                  <a:close/>
                </a:path>
                <a:path w="923925" h="920115">
                  <a:moveTo>
                    <a:pt x="923845" y="478766"/>
                  </a:moveTo>
                  <a:lnTo>
                    <a:pt x="783612" y="478766"/>
                  </a:lnTo>
                  <a:lnTo>
                    <a:pt x="798784" y="482303"/>
                  </a:lnTo>
                  <a:lnTo>
                    <a:pt x="811992" y="491633"/>
                  </a:lnTo>
                  <a:lnTo>
                    <a:pt x="821321" y="504833"/>
                  </a:lnTo>
                  <a:lnTo>
                    <a:pt x="824856" y="519982"/>
                  </a:lnTo>
                  <a:lnTo>
                    <a:pt x="824856" y="530339"/>
                  </a:lnTo>
                  <a:lnTo>
                    <a:pt x="821321" y="545488"/>
                  </a:lnTo>
                  <a:lnTo>
                    <a:pt x="811992" y="558688"/>
                  </a:lnTo>
                  <a:lnTo>
                    <a:pt x="798784" y="568018"/>
                  </a:lnTo>
                  <a:lnTo>
                    <a:pt x="783612" y="571555"/>
                  </a:lnTo>
                  <a:lnTo>
                    <a:pt x="923845" y="571555"/>
                  </a:lnTo>
                  <a:lnTo>
                    <a:pt x="923845" y="478766"/>
                  </a:lnTo>
                  <a:close/>
                </a:path>
                <a:path w="923925" h="920115">
                  <a:moveTo>
                    <a:pt x="923845" y="324120"/>
                  </a:moveTo>
                  <a:lnTo>
                    <a:pt x="777427" y="324120"/>
                  </a:lnTo>
                  <a:lnTo>
                    <a:pt x="795138" y="327489"/>
                  </a:lnTo>
                  <a:lnTo>
                    <a:pt x="810298" y="336711"/>
                  </a:lnTo>
                  <a:lnTo>
                    <a:pt x="820879" y="350456"/>
                  </a:lnTo>
                  <a:lnTo>
                    <a:pt x="824856" y="367392"/>
                  </a:lnTo>
                  <a:lnTo>
                    <a:pt x="824412" y="378525"/>
                  </a:lnTo>
                  <a:lnTo>
                    <a:pt x="822499" y="388780"/>
                  </a:lnTo>
                  <a:lnTo>
                    <a:pt x="818248" y="398237"/>
                  </a:lnTo>
                  <a:lnTo>
                    <a:pt x="810789" y="406976"/>
                  </a:lnTo>
                  <a:lnTo>
                    <a:pt x="784781" y="418922"/>
                  </a:lnTo>
                  <a:lnTo>
                    <a:pt x="923845" y="418922"/>
                  </a:lnTo>
                  <a:lnTo>
                    <a:pt x="923845" y="324120"/>
                  </a:lnTo>
                  <a:close/>
                </a:path>
                <a:path w="923925" h="920115">
                  <a:moveTo>
                    <a:pt x="179009" y="53903"/>
                  </a:moveTo>
                  <a:lnTo>
                    <a:pt x="142675" y="76109"/>
                  </a:lnTo>
                  <a:lnTo>
                    <a:pt x="136103" y="107543"/>
                  </a:lnTo>
                  <a:lnTo>
                    <a:pt x="137993" y="118983"/>
                  </a:lnTo>
                  <a:lnTo>
                    <a:pt x="142819" y="128355"/>
                  </a:lnTo>
                  <a:lnTo>
                    <a:pt x="149313" y="136223"/>
                  </a:lnTo>
                  <a:lnTo>
                    <a:pt x="156207" y="143154"/>
                  </a:lnTo>
                  <a:lnTo>
                    <a:pt x="201450" y="187633"/>
                  </a:lnTo>
                  <a:lnTo>
                    <a:pt x="225752" y="212167"/>
                  </a:lnTo>
                  <a:lnTo>
                    <a:pt x="239213" y="227217"/>
                  </a:lnTo>
                  <a:lnTo>
                    <a:pt x="375309" y="227217"/>
                  </a:lnTo>
                  <a:lnTo>
                    <a:pt x="359248" y="212529"/>
                  </a:lnTo>
                  <a:lnTo>
                    <a:pt x="331515" y="184999"/>
                  </a:lnTo>
                  <a:lnTo>
                    <a:pt x="284060" y="136983"/>
                  </a:lnTo>
                  <a:lnTo>
                    <a:pt x="238695" y="91582"/>
                  </a:lnTo>
                  <a:lnTo>
                    <a:pt x="223116" y="75484"/>
                  </a:lnTo>
                  <a:lnTo>
                    <a:pt x="203123" y="59845"/>
                  </a:lnTo>
                  <a:lnTo>
                    <a:pt x="179009" y="53903"/>
                  </a:lnTo>
                  <a:close/>
                </a:path>
                <a:path w="923925" h="920115">
                  <a:moveTo>
                    <a:pt x="610082" y="0"/>
                  </a:moveTo>
                  <a:lnTo>
                    <a:pt x="595454" y="8821"/>
                  </a:lnTo>
                  <a:lnTo>
                    <a:pt x="578481" y="24074"/>
                  </a:lnTo>
                  <a:lnTo>
                    <a:pt x="562049" y="40910"/>
                  </a:lnTo>
                  <a:lnTo>
                    <a:pt x="549046" y="54481"/>
                  </a:lnTo>
                  <a:lnTo>
                    <a:pt x="375309" y="227217"/>
                  </a:lnTo>
                  <a:lnTo>
                    <a:pt x="511413" y="227217"/>
                  </a:lnTo>
                  <a:lnTo>
                    <a:pt x="534170" y="203026"/>
                  </a:lnTo>
                  <a:lnTo>
                    <a:pt x="579654" y="157280"/>
                  </a:lnTo>
                  <a:lnTo>
                    <a:pt x="655248" y="82289"/>
                  </a:lnTo>
                  <a:lnTo>
                    <a:pt x="673837" y="48242"/>
                  </a:lnTo>
                  <a:lnTo>
                    <a:pt x="666492" y="18798"/>
                  </a:lnTo>
                  <a:lnTo>
                    <a:pt x="642234" y="527"/>
                  </a:lnTo>
                  <a:lnTo>
                    <a:pt x="610082" y="0"/>
                  </a:lnTo>
                  <a:close/>
                </a:path>
                <a:path w="923925" h="920115">
                  <a:moveTo>
                    <a:pt x="824042" y="226667"/>
                  </a:moveTo>
                  <a:lnTo>
                    <a:pt x="791349" y="226756"/>
                  </a:lnTo>
                  <a:lnTo>
                    <a:pt x="762998" y="227217"/>
                  </a:lnTo>
                  <a:lnTo>
                    <a:pt x="831840" y="227217"/>
                  </a:lnTo>
                  <a:lnTo>
                    <a:pt x="824042" y="226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3681" y="12349053"/>
              <a:ext cx="554990" cy="497205"/>
            </a:xfrm>
            <a:custGeom>
              <a:avLst/>
              <a:gdLst/>
              <a:ahLst/>
              <a:cxnLst/>
              <a:rect l="l" t="t" r="r" b="b"/>
              <a:pathLst>
                <a:path w="554989" h="497204">
                  <a:moveTo>
                    <a:pt x="519663" y="496998"/>
                  </a:moveTo>
                  <a:lnTo>
                    <a:pt x="37122" y="496998"/>
                  </a:lnTo>
                  <a:lnTo>
                    <a:pt x="22882" y="494003"/>
                  </a:lnTo>
                  <a:lnTo>
                    <a:pt x="11059" y="485914"/>
                  </a:lnTo>
                  <a:lnTo>
                    <a:pt x="2987" y="474073"/>
                  </a:lnTo>
                  <a:lnTo>
                    <a:pt x="0" y="459826"/>
                  </a:lnTo>
                  <a:lnTo>
                    <a:pt x="0" y="35043"/>
                  </a:lnTo>
                  <a:lnTo>
                    <a:pt x="3259" y="22774"/>
                  </a:lnTo>
                  <a:lnTo>
                    <a:pt x="12300" y="11483"/>
                  </a:lnTo>
                  <a:lnTo>
                    <a:pt x="26018" y="3211"/>
                  </a:lnTo>
                  <a:lnTo>
                    <a:pt x="43308" y="0"/>
                  </a:lnTo>
                  <a:lnTo>
                    <a:pt x="509355" y="0"/>
                  </a:lnTo>
                  <a:lnTo>
                    <a:pt x="527849" y="3282"/>
                  </a:lnTo>
                  <a:lnTo>
                    <a:pt x="542176" y="12529"/>
                  </a:lnTo>
                  <a:lnTo>
                    <a:pt x="551434" y="26844"/>
                  </a:lnTo>
                  <a:lnTo>
                    <a:pt x="554721" y="45329"/>
                  </a:lnTo>
                  <a:lnTo>
                    <a:pt x="554721" y="451597"/>
                  </a:lnTo>
                  <a:lnTo>
                    <a:pt x="551902" y="468627"/>
                  </a:lnTo>
                  <a:lnTo>
                    <a:pt x="544281" y="483129"/>
                  </a:lnTo>
                  <a:lnTo>
                    <a:pt x="533116" y="493216"/>
                  </a:lnTo>
                  <a:lnTo>
                    <a:pt x="519663" y="496998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21796" y="12334089"/>
              <a:ext cx="122725" cy="124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21796" y="12488735"/>
              <a:ext cx="122725" cy="1227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4700" y="12024933"/>
              <a:ext cx="923925" cy="920115"/>
            </a:xfrm>
            <a:custGeom>
              <a:avLst/>
              <a:gdLst/>
              <a:ahLst/>
              <a:cxnLst/>
              <a:rect l="l" t="t" r="r" b="b"/>
              <a:pathLst>
                <a:path w="923925" h="920115">
                  <a:moveTo>
                    <a:pt x="375309" y="227217"/>
                  </a:moveTo>
                  <a:lnTo>
                    <a:pt x="359248" y="212529"/>
                  </a:lnTo>
                  <a:lnTo>
                    <a:pt x="331515" y="184999"/>
                  </a:lnTo>
                  <a:lnTo>
                    <a:pt x="302867" y="156020"/>
                  </a:lnTo>
                  <a:lnTo>
                    <a:pt x="284060" y="136983"/>
                  </a:lnTo>
                  <a:lnTo>
                    <a:pt x="272577" y="125509"/>
                  </a:lnTo>
                  <a:lnTo>
                    <a:pt x="261378" y="114309"/>
                  </a:lnTo>
                  <a:lnTo>
                    <a:pt x="250179" y="103095"/>
                  </a:lnTo>
                  <a:lnTo>
                    <a:pt x="238695" y="91582"/>
                  </a:lnTo>
                  <a:lnTo>
                    <a:pt x="223116" y="75484"/>
                  </a:lnTo>
                  <a:lnTo>
                    <a:pt x="203123" y="59845"/>
                  </a:lnTo>
                  <a:lnTo>
                    <a:pt x="151064" y="66895"/>
                  </a:lnTo>
                  <a:lnTo>
                    <a:pt x="136103" y="107543"/>
                  </a:lnTo>
                  <a:lnTo>
                    <a:pt x="137993" y="118983"/>
                  </a:lnTo>
                  <a:lnTo>
                    <a:pt x="142819" y="128355"/>
                  </a:lnTo>
                  <a:lnTo>
                    <a:pt x="149313" y="136223"/>
                  </a:lnTo>
                  <a:lnTo>
                    <a:pt x="156207" y="143154"/>
                  </a:lnTo>
                  <a:lnTo>
                    <a:pt x="175278" y="161876"/>
                  </a:lnTo>
                  <a:lnTo>
                    <a:pt x="201450" y="187633"/>
                  </a:lnTo>
                  <a:lnTo>
                    <a:pt x="225752" y="212167"/>
                  </a:lnTo>
                  <a:lnTo>
                    <a:pt x="239213" y="227217"/>
                  </a:lnTo>
                  <a:lnTo>
                    <a:pt x="198339" y="226867"/>
                  </a:lnTo>
                  <a:lnTo>
                    <a:pt x="156423" y="226277"/>
                  </a:lnTo>
                  <a:lnTo>
                    <a:pt x="114648" y="226140"/>
                  </a:lnTo>
                  <a:lnTo>
                    <a:pt x="74202" y="227146"/>
                  </a:lnTo>
                  <a:lnTo>
                    <a:pt x="29302" y="244743"/>
                  </a:lnTo>
                  <a:lnTo>
                    <a:pt x="4658" y="281645"/>
                  </a:lnTo>
                  <a:lnTo>
                    <a:pt x="0" y="317948"/>
                  </a:lnTo>
                  <a:lnTo>
                    <a:pt x="0" y="829347"/>
                  </a:lnTo>
                  <a:lnTo>
                    <a:pt x="6012" y="868273"/>
                  </a:lnTo>
                  <a:lnTo>
                    <a:pt x="23595" y="896712"/>
                  </a:lnTo>
                  <a:lnTo>
                    <a:pt x="52064" y="914151"/>
                  </a:lnTo>
                  <a:lnTo>
                    <a:pt x="90738" y="920078"/>
                  </a:lnTo>
                  <a:lnTo>
                    <a:pt x="833107" y="920078"/>
                  </a:lnTo>
                  <a:lnTo>
                    <a:pt x="871786" y="914071"/>
                  </a:lnTo>
                  <a:lnTo>
                    <a:pt x="900255" y="896499"/>
                  </a:lnTo>
                  <a:lnTo>
                    <a:pt x="917834" y="868034"/>
                  </a:lnTo>
                  <a:lnTo>
                    <a:pt x="923845" y="829347"/>
                  </a:lnTo>
                  <a:lnTo>
                    <a:pt x="923845" y="317948"/>
                  </a:lnTo>
                  <a:lnTo>
                    <a:pt x="913777" y="269000"/>
                  </a:lnTo>
                  <a:lnTo>
                    <a:pt x="880586" y="235375"/>
                  </a:lnTo>
                  <a:lnTo>
                    <a:pt x="824042" y="226667"/>
                  </a:lnTo>
                  <a:lnTo>
                    <a:pt x="762998" y="227217"/>
                  </a:lnTo>
                  <a:lnTo>
                    <a:pt x="511413" y="227217"/>
                  </a:lnTo>
                  <a:lnTo>
                    <a:pt x="534170" y="203026"/>
                  </a:lnTo>
                  <a:lnTo>
                    <a:pt x="579654" y="157280"/>
                  </a:lnTo>
                  <a:lnTo>
                    <a:pt x="626976" y="110271"/>
                  </a:lnTo>
                  <a:lnTo>
                    <a:pt x="655248" y="82289"/>
                  </a:lnTo>
                  <a:lnTo>
                    <a:pt x="673837" y="48242"/>
                  </a:lnTo>
                  <a:lnTo>
                    <a:pt x="666492" y="18798"/>
                  </a:lnTo>
                  <a:lnTo>
                    <a:pt x="642234" y="527"/>
                  </a:lnTo>
                  <a:lnTo>
                    <a:pt x="610082" y="0"/>
                  </a:lnTo>
                  <a:lnTo>
                    <a:pt x="595454" y="8821"/>
                  </a:lnTo>
                  <a:lnTo>
                    <a:pt x="578481" y="24074"/>
                  </a:lnTo>
                  <a:lnTo>
                    <a:pt x="562049" y="40910"/>
                  </a:lnTo>
                  <a:lnTo>
                    <a:pt x="549046" y="54481"/>
                  </a:lnTo>
                  <a:lnTo>
                    <a:pt x="375309" y="227217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22021" y="12355083"/>
              <a:ext cx="223520" cy="364490"/>
            </a:xfrm>
            <a:custGeom>
              <a:avLst/>
              <a:gdLst/>
              <a:ahLst/>
              <a:cxnLst/>
              <a:rect l="l" t="t" r="r" b="b"/>
              <a:pathLst>
                <a:path w="223520" h="364490">
                  <a:moveTo>
                    <a:pt x="219180" y="0"/>
                  </a:moveTo>
                  <a:lnTo>
                    <a:pt x="118879" y="0"/>
                  </a:lnTo>
                  <a:lnTo>
                    <a:pt x="0" y="167132"/>
                  </a:lnTo>
                  <a:lnTo>
                    <a:pt x="148595" y="252542"/>
                  </a:lnTo>
                  <a:lnTo>
                    <a:pt x="33433" y="364058"/>
                  </a:lnTo>
                  <a:lnTo>
                    <a:pt x="222897" y="245165"/>
                  </a:lnTo>
                  <a:lnTo>
                    <a:pt x="70584" y="159683"/>
                  </a:lnTo>
                  <a:lnTo>
                    <a:pt x="21918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22021" y="12355083"/>
              <a:ext cx="223520" cy="364490"/>
            </a:xfrm>
            <a:custGeom>
              <a:avLst/>
              <a:gdLst/>
              <a:ahLst/>
              <a:cxnLst/>
              <a:rect l="l" t="t" r="r" b="b"/>
              <a:pathLst>
                <a:path w="223520" h="364490">
                  <a:moveTo>
                    <a:pt x="219180" y="0"/>
                  </a:moveTo>
                  <a:lnTo>
                    <a:pt x="118879" y="0"/>
                  </a:lnTo>
                  <a:lnTo>
                    <a:pt x="0" y="167132"/>
                  </a:lnTo>
                  <a:lnTo>
                    <a:pt x="148595" y="252542"/>
                  </a:lnTo>
                  <a:lnTo>
                    <a:pt x="33433" y="364058"/>
                  </a:lnTo>
                  <a:lnTo>
                    <a:pt x="222897" y="245165"/>
                  </a:lnTo>
                  <a:lnTo>
                    <a:pt x="70584" y="159683"/>
                  </a:lnTo>
                  <a:lnTo>
                    <a:pt x="21918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1057" y="11809513"/>
              <a:ext cx="1459101" cy="1459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58358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662211" y="1640"/>
                  </a:lnTo>
                  <a:lnTo>
                    <a:pt x="614423" y="6490"/>
                  </a:lnTo>
                  <a:lnTo>
                    <a:pt x="567621" y="14443"/>
                  </a:lnTo>
                  <a:lnTo>
                    <a:pt x="521910" y="25395"/>
                  </a:lnTo>
                  <a:lnTo>
                    <a:pt x="477396" y="39239"/>
                  </a:lnTo>
                  <a:lnTo>
                    <a:pt x="434186" y="55868"/>
                  </a:lnTo>
                  <a:lnTo>
                    <a:pt x="392385" y="75178"/>
                  </a:lnTo>
                  <a:lnTo>
                    <a:pt x="352098" y="97062"/>
                  </a:lnTo>
                  <a:lnTo>
                    <a:pt x="313433" y="121415"/>
                  </a:lnTo>
                  <a:lnTo>
                    <a:pt x="276495" y="148130"/>
                  </a:lnTo>
                  <a:lnTo>
                    <a:pt x="241390" y="177101"/>
                  </a:lnTo>
                  <a:lnTo>
                    <a:pt x="208223" y="208223"/>
                  </a:lnTo>
                  <a:lnTo>
                    <a:pt x="177101" y="241390"/>
                  </a:lnTo>
                  <a:lnTo>
                    <a:pt x="148130" y="276495"/>
                  </a:lnTo>
                  <a:lnTo>
                    <a:pt x="121415" y="313433"/>
                  </a:lnTo>
                  <a:lnTo>
                    <a:pt x="97062" y="352098"/>
                  </a:lnTo>
                  <a:lnTo>
                    <a:pt x="75178" y="392385"/>
                  </a:lnTo>
                  <a:lnTo>
                    <a:pt x="55868" y="434186"/>
                  </a:lnTo>
                  <a:lnTo>
                    <a:pt x="39239" y="477396"/>
                  </a:lnTo>
                  <a:lnTo>
                    <a:pt x="25395" y="521910"/>
                  </a:lnTo>
                  <a:lnTo>
                    <a:pt x="14443" y="567621"/>
                  </a:lnTo>
                  <a:lnTo>
                    <a:pt x="6490" y="614423"/>
                  </a:lnTo>
                  <a:lnTo>
                    <a:pt x="1640" y="662211"/>
                  </a:lnTo>
                  <a:lnTo>
                    <a:pt x="0" y="710879"/>
                  </a:lnTo>
                  <a:lnTo>
                    <a:pt x="1640" y="759546"/>
                  </a:lnTo>
                  <a:lnTo>
                    <a:pt x="6490" y="807333"/>
                  </a:lnTo>
                  <a:lnTo>
                    <a:pt x="14443" y="854134"/>
                  </a:lnTo>
                  <a:lnTo>
                    <a:pt x="25395" y="899843"/>
                  </a:lnTo>
                  <a:lnTo>
                    <a:pt x="39239" y="944355"/>
                  </a:lnTo>
                  <a:lnTo>
                    <a:pt x="55868" y="987563"/>
                  </a:lnTo>
                  <a:lnTo>
                    <a:pt x="75178" y="1029361"/>
                  </a:lnTo>
                  <a:lnTo>
                    <a:pt x="97062" y="1069644"/>
                  </a:lnTo>
                  <a:lnTo>
                    <a:pt x="121415" y="1108306"/>
                  </a:lnTo>
                  <a:lnTo>
                    <a:pt x="148130" y="1145241"/>
                  </a:lnTo>
                  <a:lnTo>
                    <a:pt x="177101" y="1180343"/>
                  </a:lnTo>
                  <a:lnTo>
                    <a:pt x="208223" y="1213506"/>
                  </a:lnTo>
                  <a:lnTo>
                    <a:pt x="241390" y="1244624"/>
                  </a:lnTo>
                  <a:lnTo>
                    <a:pt x="276495" y="1273592"/>
                  </a:lnTo>
                  <a:lnTo>
                    <a:pt x="313433" y="1300304"/>
                  </a:lnTo>
                  <a:lnTo>
                    <a:pt x="352098" y="1324653"/>
                  </a:lnTo>
                  <a:lnTo>
                    <a:pt x="392385" y="1346534"/>
                  </a:lnTo>
                  <a:lnTo>
                    <a:pt x="434186" y="1365841"/>
                  </a:lnTo>
                  <a:lnTo>
                    <a:pt x="477396" y="1382468"/>
                  </a:lnTo>
                  <a:lnTo>
                    <a:pt x="521910" y="1396310"/>
                  </a:lnTo>
                  <a:lnTo>
                    <a:pt x="567621" y="1407260"/>
                  </a:lnTo>
                  <a:lnTo>
                    <a:pt x="614423" y="1415212"/>
                  </a:lnTo>
                  <a:lnTo>
                    <a:pt x="662211" y="1420061"/>
                  </a:lnTo>
                  <a:lnTo>
                    <a:pt x="710879" y="1421701"/>
                  </a:lnTo>
                  <a:lnTo>
                    <a:pt x="759546" y="1420061"/>
                  </a:lnTo>
                  <a:lnTo>
                    <a:pt x="807333" y="1415212"/>
                  </a:lnTo>
                  <a:lnTo>
                    <a:pt x="854134" y="1407260"/>
                  </a:lnTo>
                  <a:lnTo>
                    <a:pt x="899842" y="1396310"/>
                  </a:lnTo>
                  <a:lnTo>
                    <a:pt x="944353" y="1382468"/>
                  </a:lnTo>
                  <a:lnTo>
                    <a:pt x="987561" y="1365841"/>
                  </a:lnTo>
                  <a:lnTo>
                    <a:pt x="1029358" y="1346534"/>
                  </a:lnTo>
                  <a:lnTo>
                    <a:pt x="1069641" y="1324653"/>
                  </a:lnTo>
                  <a:lnTo>
                    <a:pt x="1108302" y="1300304"/>
                  </a:lnTo>
                  <a:lnTo>
                    <a:pt x="1145236" y="1273592"/>
                  </a:lnTo>
                  <a:lnTo>
                    <a:pt x="1180337" y="1244624"/>
                  </a:lnTo>
                  <a:lnTo>
                    <a:pt x="1213499" y="1213506"/>
                  </a:lnTo>
                  <a:lnTo>
                    <a:pt x="1244617" y="1180343"/>
                  </a:lnTo>
                  <a:lnTo>
                    <a:pt x="1273584" y="1145241"/>
                  </a:lnTo>
                  <a:lnTo>
                    <a:pt x="1300294" y="1108306"/>
                  </a:lnTo>
                  <a:lnTo>
                    <a:pt x="1324643" y="1069644"/>
                  </a:lnTo>
                  <a:lnTo>
                    <a:pt x="1346523" y="1029361"/>
                  </a:lnTo>
                  <a:lnTo>
                    <a:pt x="1365829" y="987563"/>
                  </a:lnTo>
                  <a:lnTo>
                    <a:pt x="1382456" y="944355"/>
                  </a:lnTo>
                  <a:lnTo>
                    <a:pt x="1396297" y="899843"/>
                  </a:lnTo>
                  <a:lnTo>
                    <a:pt x="1407246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6" y="567621"/>
                  </a:lnTo>
                  <a:lnTo>
                    <a:pt x="1396297" y="521910"/>
                  </a:lnTo>
                  <a:lnTo>
                    <a:pt x="1382456" y="477396"/>
                  </a:lnTo>
                  <a:lnTo>
                    <a:pt x="1365829" y="434186"/>
                  </a:lnTo>
                  <a:lnTo>
                    <a:pt x="1346523" y="392385"/>
                  </a:lnTo>
                  <a:lnTo>
                    <a:pt x="1324643" y="352098"/>
                  </a:lnTo>
                  <a:lnTo>
                    <a:pt x="1300294" y="313433"/>
                  </a:lnTo>
                  <a:lnTo>
                    <a:pt x="1273584" y="276495"/>
                  </a:lnTo>
                  <a:lnTo>
                    <a:pt x="1244617" y="241390"/>
                  </a:lnTo>
                  <a:lnTo>
                    <a:pt x="1213499" y="208223"/>
                  </a:lnTo>
                  <a:lnTo>
                    <a:pt x="1180337" y="177101"/>
                  </a:lnTo>
                  <a:lnTo>
                    <a:pt x="1145236" y="148130"/>
                  </a:lnTo>
                  <a:lnTo>
                    <a:pt x="1108302" y="121415"/>
                  </a:lnTo>
                  <a:lnTo>
                    <a:pt x="1069641" y="97062"/>
                  </a:lnTo>
                  <a:lnTo>
                    <a:pt x="1029358" y="75178"/>
                  </a:lnTo>
                  <a:lnTo>
                    <a:pt x="987561" y="55868"/>
                  </a:lnTo>
                  <a:lnTo>
                    <a:pt x="944353" y="39239"/>
                  </a:lnTo>
                  <a:lnTo>
                    <a:pt x="899842" y="25395"/>
                  </a:lnTo>
                  <a:lnTo>
                    <a:pt x="854134" y="14443"/>
                  </a:lnTo>
                  <a:lnTo>
                    <a:pt x="807333" y="6490"/>
                  </a:lnTo>
                  <a:lnTo>
                    <a:pt x="759546" y="1640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58358" y="11828219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759546" y="1640"/>
                  </a:lnTo>
                  <a:lnTo>
                    <a:pt x="807333" y="6490"/>
                  </a:lnTo>
                  <a:lnTo>
                    <a:pt x="854134" y="14443"/>
                  </a:lnTo>
                  <a:lnTo>
                    <a:pt x="899842" y="25395"/>
                  </a:lnTo>
                  <a:lnTo>
                    <a:pt x="944353" y="39239"/>
                  </a:lnTo>
                  <a:lnTo>
                    <a:pt x="987561" y="55868"/>
                  </a:lnTo>
                  <a:lnTo>
                    <a:pt x="1029358" y="75178"/>
                  </a:lnTo>
                  <a:lnTo>
                    <a:pt x="1069641" y="97062"/>
                  </a:lnTo>
                  <a:lnTo>
                    <a:pt x="1108302" y="121415"/>
                  </a:lnTo>
                  <a:lnTo>
                    <a:pt x="1145236" y="148130"/>
                  </a:lnTo>
                  <a:lnTo>
                    <a:pt x="1180337" y="177101"/>
                  </a:lnTo>
                  <a:lnTo>
                    <a:pt x="1213499" y="208223"/>
                  </a:lnTo>
                  <a:lnTo>
                    <a:pt x="1244617" y="241390"/>
                  </a:lnTo>
                  <a:lnTo>
                    <a:pt x="1273584" y="276495"/>
                  </a:lnTo>
                  <a:lnTo>
                    <a:pt x="1300294" y="313433"/>
                  </a:lnTo>
                  <a:lnTo>
                    <a:pt x="1324643" y="352098"/>
                  </a:lnTo>
                  <a:lnTo>
                    <a:pt x="1346523" y="392385"/>
                  </a:lnTo>
                  <a:lnTo>
                    <a:pt x="1365829" y="434186"/>
                  </a:lnTo>
                  <a:lnTo>
                    <a:pt x="1382456" y="477396"/>
                  </a:lnTo>
                  <a:lnTo>
                    <a:pt x="1396297" y="521910"/>
                  </a:lnTo>
                  <a:lnTo>
                    <a:pt x="1407246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6" y="854134"/>
                  </a:lnTo>
                  <a:lnTo>
                    <a:pt x="1396297" y="899843"/>
                  </a:lnTo>
                  <a:lnTo>
                    <a:pt x="1382456" y="944355"/>
                  </a:lnTo>
                  <a:lnTo>
                    <a:pt x="1365829" y="987563"/>
                  </a:lnTo>
                  <a:lnTo>
                    <a:pt x="1346523" y="1029361"/>
                  </a:lnTo>
                  <a:lnTo>
                    <a:pt x="1324643" y="1069644"/>
                  </a:lnTo>
                  <a:lnTo>
                    <a:pt x="1300294" y="1108306"/>
                  </a:lnTo>
                  <a:lnTo>
                    <a:pt x="1273584" y="1145241"/>
                  </a:lnTo>
                  <a:lnTo>
                    <a:pt x="1244617" y="1180343"/>
                  </a:lnTo>
                  <a:lnTo>
                    <a:pt x="1213499" y="1213506"/>
                  </a:lnTo>
                  <a:lnTo>
                    <a:pt x="1180337" y="1244624"/>
                  </a:lnTo>
                  <a:lnTo>
                    <a:pt x="1145236" y="1273592"/>
                  </a:lnTo>
                  <a:lnTo>
                    <a:pt x="1108302" y="1300304"/>
                  </a:lnTo>
                  <a:lnTo>
                    <a:pt x="1069641" y="1324653"/>
                  </a:lnTo>
                  <a:lnTo>
                    <a:pt x="1029358" y="1346534"/>
                  </a:lnTo>
                  <a:lnTo>
                    <a:pt x="987561" y="1365841"/>
                  </a:lnTo>
                  <a:lnTo>
                    <a:pt x="944353" y="1382468"/>
                  </a:lnTo>
                  <a:lnTo>
                    <a:pt x="899842" y="1396310"/>
                  </a:lnTo>
                  <a:lnTo>
                    <a:pt x="854134" y="1407260"/>
                  </a:lnTo>
                  <a:lnTo>
                    <a:pt x="807333" y="1415212"/>
                  </a:lnTo>
                  <a:lnTo>
                    <a:pt x="759546" y="1420061"/>
                  </a:lnTo>
                  <a:lnTo>
                    <a:pt x="710879" y="1421701"/>
                  </a:lnTo>
                  <a:lnTo>
                    <a:pt x="662211" y="1420061"/>
                  </a:lnTo>
                  <a:lnTo>
                    <a:pt x="614423" y="1415212"/>
                  </a:lnTo>
                  <a:lnTo>
                    <a:pt x="567621" y="1407260"/>
                  </a:lnTo>
                  <a:lnTo>
                    <a:pt x="521910" y="1396310"/>
                  </a:lnTo>
                  <a:lnTo>
                    <a:pt x="477396" y="1382468"/>
                  </a:lnTo>
                  <a:lnTo>
                    <a:pt x="434186" y="1365841"/>
                  </a:lnTo>
                  <a:lnTo>
                    <a:pt x="392385" y="1346534"/>
                  </a:lnTo>
                  <a:lnTo>
                    <a:pt x="352098" y="1324653"/>
                  </a:lnTo>
                  <a:lnTo>
                    <a:pt x="313433" y="1300304"/>
                  </a:lnTo>
                  <a:lnTo>
                    <a:pt x="276495" y="1273592"/>
                  </a:lnTo>
                  <a:lnTo>
                    <a:pt x="241390" y="1244624"/>
                  </a:lnTo>
                  <a:lnTo>
                    <a:pt x="208223" y="1213506"/>
                  </a:lnTo>
                  <a:lnTo>
                    <a:pt x="177101" y="1180343"/>
                  </a:lnTo>
                  <a:lnTo>
                    <a:pt x="148130" y="1145241"/>
                  </a:lnTo>
                  <a:lnTo>
                    <a:pt x="121415" y="1108306"/>
                  </a:lnTo>
                  <a:lnTo>
                    <a:pt x="97062" y="1069644"/>
                  </a:lnTo>
                  <a:lnTo>
                    <a:pt x="75178" y="1029361"/>
                  </a:lnTo>
                  <a:lnTo>
                    <a:pt x="55868" y="987563"/>
                  </a:lnTo>
                  <a:lnTo>
                    <a:pt x="39239" y="944355"/>
                  </a:lnTo>
                  <a:lnTo>
                    <a:pt x="25395" y="899843"/>
                  </a:lnTo>
                  <a:lnTo>
                    <a:pt x="14443" y="854134"/>
                  </a:lnTo>
                  <a:lnTo>
                    <a:pt x="6490" y="807333"/>
                  </a:lnTo>
                  <a:lnTo>
                    <a:pt x="1640" y="759546"/>
                  </a:lnTo>
                  <a:lnTo>
                    <a:pt x="0" y="710879"/>
                  </a:lnTo>
                  <a:lnTo>
                    <a:pt x="1640" y="662211"/>
                  </a:lnTo>
                  <a:lnTo>
                    <a:pt x="6490" y="614423"/>
                  </a:lnTo>
                  <a:lnTo>
                    <a:pt x="14443" y="567621"/>
                  </a:lnTo>
                  <a:lnTo>
                    <a:pt x="25395" y="521910"/>
                  </a:lnTo>
                  <a:lnTo>
                    <a:pt x="39239" y="477396"/>
                  </a:lnTo>
                  <a:lnTo>
                    <a:pt x="55868" y="434186"/>
                  </a:lnTo>
                  <a:lnTo>
                    <a:pt x="75178" y="392385"/>
                  </a:lnTo>
                  <a:lnTo>
                    <a:pt x="97062" y="352098"/>
                  </a:lnTo>
                  <a:lnTo>
                    <a:pt x="121415" y="313433"/>
                  </a:lnTo>
                  <a:lnTo>
                    <a:pt x="148130" y="276495"/>
                  </a:lnTo>
                  <a:lnTo>
                    <a:pt x="177101" y="241390"/>
                  </a:lnTo>
                  <a:lnTo>
                    <a:pt x="208223" y="208223"/>
                  </a:lnTo>
                  <a:lnTo>
                    <a:pt x="241390" y="177101"/>
                  </a:lnTo>
                  <a:lnTo>
                    <a:pt x="276495" y="148130"/>
                  </a:lnTo>
                  <a:lnTo>
                    <a:pt x="313433" y="121415"/>
                  </a:lnTo>
                  <a:lnTo>
                    <a:pt x="352098" y="97062"/>
                  </a:lnTo>
                  <a:lnTo>
                    <a:pt x="392385" y="75178"/>
                  </a:lnTo>
                  <a:lnTo>
                    <a:pt x="434186" y="55868"/>
                  </a:lnTo>
                  <a:lnTo>
                    <a:pt x="477396" y="39239"/>
                  </a:lnTo>
                  <a:lnTo>
                    <a:pt x="521910" y="25395"/>
                  </a:lnTo>
                  <a:lnTo>
                    <a:pt x="567621" y="14443"/>
                  </a:lnTo>
                  <a:lnTo>
                    <a:pt x="614423" y="6490"/>
                  </a:lnTo>
                  <a:lnTo>
                    <a:pt x="662211" y="1640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67208" y="12064137"/>
              <a:ext cx="861060" cy="1049655"/>
            </a:xfrm>
            <a:custGeom>
              <a:avLst/>
              <a:gdLst/>
              <a:ahLst/>
              <a:cxnLst/>
              <a:rect l="l" t="t" r="r" b="b"/>
              <a:pathLst>
                <a:path w="861059" h="1049655">
                  <a:moveTo>
                    <a:pt x="285333" y="350060"/>
                  </a:moveTo>
                  <a:lnTo>
                    <a:pt x="238434" y="350339"/>
                  </a:lnTo>
                  <a:lnTo>
                    <a:pt x="191682" y="352773"/>
                  </a:lnTo>
                  <a:lnTo>
                    <a:pt x="149335" y="370034"/>
                  </a:lnTo>
                  <a:lnTo>
                    <a:pt x="126443" y="416757"/>
                  </a:lnTo>
                  <a:lnTo>
                    <a:pt x="118128" y="458133"/>
                  </a:lnTo>
                  <a:lnTo>
                    <a:pt x="109151" y="513741"/>
                  </a:lnTo>
                  <a:lnTo>
                    <a:pt x="100009" y="578889"/>
                  </a:lnTo>
                  <a:lnTo>
                    <a:pt x="91200" y="648886"/>
                  </a:lnTo>
                  <a:lnTo>
                    <a:pt x="83224" y="719040"/>
                  </a:lnTo>
                  <a:lnTo>
                    <a:pt x="76578" y="784660"/>
                  </a:lnTo>
                  <a:lnTo>
                    <a:pt x="71761" y="841056"/>
                  </a:lnTo>
                  <a:lnTo>
                    <a:pt x="69272" y="883534"/>
                  </a:lnTo>
                  <a:lnTo>
                    <a:pt x="69608" y="907405"/>
                  </a:lnTo>
                  <a:lnTo>
                    <a:pt x="83569" y="952871"/>
                  </a:lnTo>
                  <a:lnTo>
                    <a:pt x="108942" y="988449"/>
                  </a:lnTo>
                  <a:lnTo>
                    <a:pt x="143432" y="1015002"/>
                  </a:lnTo>
                  <a:lnTo>
                    <a:pt x="184740" y="1033388"/>
                  </a:lnTo>
                  <a:lnTo>
                    <a:pt x="230567" y="1044472"/>
                  </a:lnTo>
                  <a:lnTo>
                    <a:pt x="278616" y="1049112"/>
                  </a:lnTo>
                  <a:lnTo>
                    <a:pt x="326589" y="1048171"/>
                  </a:lnTo>
                  <a:lnTo>
                    <a:pt x="372188" y="1042510"/>
                  </a:lnTo>
                  <a:lnTo>
                    <a:pt x="413115" y="1032990"/>
                  </a:lnTo>
                  <a:lnTo>
                    <a:pt x="447072" y="1020473"/>
                  </a:lnTo>
                  <a:lnTo>
                    <a:pt x="453984" y="1016370"/>
                  </a:lnTo>
                  <a:lnTo>
                    <a:pt x="295181" y="1016370"/>
                  </a:lnTo>
                  <a:lnTo>
                    <a:pt x="247949" y="1012260"/>
                  </a:lnTo>
                  <a:lnTo>
                    <a:pt x="192336" y="1000602"/>
                  </a:lnTo>
                  <a:lnTo>
                    <a:pt x="152079" y="981608"/>
                  </a:lnTo>
                  <a:lnTo>
                    <a:pt x="125137" y="952362"/>
                  </a:lnTo>
                  <a:lnTo>
                    <a:pt x="109465" y="909943"/>
                  </a:lnTo>
                  <a:lnTo>
                    <a:pt x="103021" y="851434"/>
                  </a:lnTo>
                  <a:lnTo>
                    <a:pt x="103652" y="799947"/>
                  </a:lnTo>
                  <a:lnTo>
                    <a:pt x="108236" y="746489"/>
                  </a:lnTo>
                  <a:lnTo>
                    <a:pt x="115275" y="693276"/>
                  </a:lnTo>
                  <a:lnTo>
                    <a:pt x="123272" y="642522"/>
                  </a:lnTo>
                  <a:lnTo>
                    <a:pt x="130729" y="596442"/>
                  </a:lnTo>
                  <a:lnTo>
                    <a:pt x="136149" y="557250"/>
                  </a:lnTo>
                  <a:lnTo>
                    <a:pt x="139917" y="512012"/>
                  </a:lnTo>
                  <a:lnTo>
                    <a:pt x="144911" y="465091"/>
                  </a:lnTo>
                  <a:lnTo>
                    <a:pt x="155967" y="422757"/>
                  </a:lnTo>
                  <a:lnTo>
                    <a:pt x="177918" y="391278"/>
                  </a:lnTo>
                  <a:lnTo>
                    <a:pt x="215601" y="376924"/>
                  </a:lnTo>
                  <a:lnTo>
                    <a:pt x="345810" y="376924"/>
                  </a:lnTo>
                  <a:lnTo>
                    <a:pt x="336880" y="368665"/>
                  </a:lnTo>
                  <a:lnTo>
                    <a:pt x="327737" y="360581"/>
                  </a:lnTo>
                  <a:lnTo>
                    <a:pt x="320218" y="355224"/>
                  </a:lnTo>
                  <a:lnTo>
                    <a:pt x="312858" y="352095"/>
                  </a:lnTo>
                  <a:lnTo>
                    <a:pt x="285333" y="350060"/>
                  </a:lnTo>
                  <a:close/>
                </a:path>
                <a:path w="861059" h="1049655">
                  <a:moveTo>
                    <a:pt x="348187" y="379123"/>
                  </a:moveTo>
                  <a:lnTo>
                    <a:pt x="247098" y="379123"/>
                  </a:lnTo>
                  <a:lnTo>
                    <a:pt x="302219" y="383241"/>
                  </a:lnTo>
                  <a:lnTo>
                    <a:pt x="335886" y="410908"/>
                  </a:lnTo>
                  <a:lnTo>
                    <a:pt x="353831" y="449597"/>
                  </a:lnTo>
                  <a:lnTo>
                    <a:pt x="361825" y="487004"/>
                  </a:lnTo>
                  <a:lnTo>
                    <a:pt x="365495" y="509934"/>
                  </a:lnTo>
                  <a:lnTo>
                    <a:pt x="381929" y="528538"/>
                  </a:lnTo>
                  <a:lnTo>
                    <a:pt x="415037" y="558793"/>
                  </a:lnTo>
                  <a:lnTo>
                    <a:pt x="452174" y="601951"/>
                  </a:lnTo>
                  <a:lnTo>
                    <a:pt x="480700" y="659261"/>
                  </a:lnTo>
                  <a:lnTo>
                    <a:pt x="492406" y="709718"/>
                  </a:lnTo>
                  <a:lnTo>
                    <a:pt x="499436" y="766308"/>
                  </a:lnTo>
                  <a:lnTo>
                    <a:pt x="502596" y="825557"/>
                  </a:lnTo>
                  <a:lnTo>
                    <a:pt x="502691" y="883995"/>
                  </a:lnTo>
                  <a:lnTo>
                    <a:pt x="493296" y="931201"/>
                  </a:lnTo>
                  <a:lnTo>
                    <a:pt x="469517" y="966629"/>
                  </a:lnTo>
                  <a:lnTo>
                    <a:pt x="434585" y="991571"/>
                  </a:lnTo>
                  <a:lnTo>
                    <a:pt x="391731" y="1007316"/>
                  </a:lnTo>
                  <a:lnTo>
                    <a:pt x="344186" y="1015152"/>
                  </a:lnTo>
                  <a:lnTo>
                    <a:pt x="295181" y="1016370"/>
                  </a:lnTo>
                  <a:lnTo>
                    <a:pt x="453984" y="1016370"/>
                  </a:lnTo>
                  <a:lnTo>
                    <a:pt x="502342" y="972946"/>
                  </a:lnTo>
                  <a:lnTo>
                    <a:pt x="521430" y="934485"/>
                  </a:lnTo>
                  <a:lnTo>
                    <a:pt x="531209" y="891741"/>
                  </a:lnTo>
                  <a:lnTo>
                    <a:pt x="533868" y="846019"/>
                  </a:lnTo>
                  <a:lnTo>
                    <a:pt x="531592" y="798626"/>
                  </a:lnTo>
                  <a:lnTo>
                    <a:pt x="526568" y="750866"/>
                  </a:lnTo>
                  <a:lnTo>
                    <a:pt x="520982" y="704047"/>
                  </a:lnTo>
                  <a:lnTo>
                    <a:pt x="517020" y="659473"/>
                  </a:lnTo>
                  <a:lnTo>
                    <a:pt x="501586" y="625378"/>
                  </a:lnTo>
                  <a:lnTo>
                    <a:pt x="477445" y="586814"/>
                  </a:lnTo>
                  <a:lnTo>
                    <a:pt x="449594" y="550458"/>
                  </a:lnTo>
                  <a:lnTo>
                    <a:pt x="423026" y="522987"/>
                  </a:lnTo>
                  <a:lnTo>
                    <a:pt x="394937" y="487004"/>
                  </a:lnTo>
                  <a:lnTo>
                    <a:pt x="386173" y="452997"/>
                  </a:lnTo>
                  <a:lnTo>
                    <a:pt x="377357" y="418231"/>
                  </a:lnTo>
                  <a:lnTo>
                    <a:pt x="349108" y="379974"/>
                  </a:lnTo>
                  <a:lnTo>
                    <a:pt x="348187" y="379123"/>
                  </a:lnTo>
                  <a:close/>
                </a:path>
                <a:path w="861059" h="1049655">
                  <a:moveTo>
                    <a:pt x="345810" y="376924"/>
                  </a:moveTo>
                  <a:lnTo>
                    <a:pt x="215601" y="376924"/>
                  </a:lnTo>
                  <a:lnTo>
                    <a:pt x="213267" y="442072"/>
                  </a:lnTo>
                  <a:lnTo>
                    <a:pt x="213238" y="494182"/>
                  </a:lnTo>
                  <a:lnTo>
                    <a:pt x="215759" y="541327"/>
                  </a:lnTo>
                  <a:lnTo>
                    <a:pt x="221076" y="591582"/>
                  </a:lnTo>
                  <a:lnTo>
                    <a:pt x="229434" y="653018"/>
                  </a:lnTo>
                  <a:lnTo>
                    <a:pt x="163106" y="653089"/>
                  </a:lnTo>
                  <a:lnTo>
                    <a:pt x="155610" y="706560"/>
                  </a:lnTo>
                  <a:lnTo>
                    <a:pt x="147261" y="768002"/>
                  </a:lnTo>
                  <a:lnTo>
                    <a:pt x="140431" y="828054"/>
                  </a:lnTo>
                  <a:lnTo>
                    <a:pt x="137284" y="879171"/>
                  </a:lnTo>
                  <a:lnTo>
                    <a:pt x="140679" y="905975"/>
                  </a:lnTo>
                  <a:lnTo>
                    <a:pt x="164787" y="944559"/>
                  </a:lnTo>
                  <a:lnTo>
                    <a:pt x="220070" y="969496"/>
                  </a:lnTo>
                  <a:lnTo>
                    <a:pt x="270788" y="975668"/>
                  </a:lnTo>
                  <a:lnTo>
                    <a:pt x="324997" y="976302"/>
                  </a:lnTo>
                  <a:lnTo>
                    <a:pt x="373349" y="972178"/>
                  </a:lnTo>
                  <a:lnTo>
                    <a:pt x="426003" y="953053"/>
                  </a:lnTo>
                  <a:lnTo>
                    <a:pt x="457115" y="917455"/>
                  </a:lnTo>
                  <a:lnTo>
                    <a:pt x="464827" y="857321"/>
                  </a:lnTo>
                  <a:lnTo>
                    <a:pt x="463713" y="837442"/>
                  </a:lnTo>
                  <a:lnTo>
                    <a:pt x="325822" y="837442"/>
                  </a:lnTo>
                  <a:lnTo>
                    <a:pt x="316361" y="829616"/>
                  </a:lnTo>
                  <a:lnTo>
                    <a:pt x="288664" y="743273"/>
                  </a:lnTo>
                  <a:lnTo>
                    <a:pt x="275112" y="693988"/>
                  </a:lnTo>
                  <a:lnTo>
                    <a:pt x="264856" y="653018"/>
                  </a:lnTo>
                  <a:lnTo>
                    <a:pt x="252635" y="582628"/>
                  </a:lnTo>
                  <a:lnTo>
                    <a:pt x="247982" y="501252"/>
                  </a:lnTo>
                  <a:lnTo>
                    <a:pt x="247340" y="449597"/>
                  </a:lnTo>
                  <a:lnTo>
                    <a:pt x="247098" y="379123"/>
                  </a:lnTo>
                  <a:lnTo>
                    <a:pt x="348187" y="379123"/>
                  </a:lnTo>
                  <a:lnTo>
                    <a:pt x="345810" y="376924"/>
                  </a:lnTo>
                  <a:close/>
                </a:path>
                <a:path w="861059" h="1049655">
                  <a:moveTo>
                    <a:pt x="283986" y="652592"/>
                  </a:moveTo>
                  <a:lnTo>
                    <a:pt x="291641" y="689067"/>
                  </a:lnTo>
                  <a:lnTo>
                    <a:pt x="302714" y="728595"/>
                  </a:lnTo>
                  <a:lnTo>
                    <a:pt x="315011" y="768002"/>
                  </a:lnTo>
                  <a:lnTo>
                    <a:pt x="326336" y="804118"/>
                  </a:lnTo>
                  <a:lnTo>
                    <a:pt x="330469" y="828800"/>
                  </a:lnTo>
                  <a:lnTo>
                    <a:pt x="325822" y="837442"/>
                  </a:lnTo>
                  <a:lnTo>
                    <a:pt x="463713" y="837442"/>
                  </a:lnTo>
                  <a:lnTo>
                    <a:pt x="461933" y="805674"/>
                  </a:lnTo>
                  <a:lnTo>
                    <a:pt x="457127" y="748047"/>
                  </a:lnTo>
                  <a:lnTo>
                    <a:pt x="451988" y="693276"/>
                  </a:lnTo>
                  <a:lnTo>
                    <a:pt x="448351" y="653089"/>
                  </a:lnTo>
                  <a:lnTo>
                    <a:pt x="283986" y="652592"/>
                  </a:lnTo>
                  <a:close/>
                </a:path>
                <a:path w="861059" h="1049655">
                  <a:moveTo>
                    <a:pt x="671667" y="133248"/>
                  </a:moveTo>
                  <a:lnTo>
                    <a:pt x="660817" y="135440"/>
                  </a:lnTo>
                  <a:lnTo>
                    <a:pt x="651955" y="141415"/>
                  </a:lnTo>
                  <a:lnTo>
                    <a:pt x="645980" y="150277"/>
                  </a:lnTo>
                  <a:lnTo>
                    <a:pt x="643788" y="161127"/>
                  </a:lnTo>
                  <a:lnTo>
                    <a:pt x="645980" y="171937"/>
                  </a:lnTo>
                  <a:lnTo>
                    <a:pt x="651955" y="180777"/>
                  </a:lnTo>
                  <a:lnTo>
                    <a:pt x="660817" y="186745"/>
                  </a:lnTo>
                  <a:lnTo>
                    <a:pt x="671667" y="188935"/>
                  </a:lnTo>
                  <a:lnTo>
                    <a:pt x="682477" y="186745"/>
                  </a:lnTo>
                  <a:lnTo>
                    <a:pt x="691317" y="180777"/>
                  </a:lnTo>
                  <a:lnTo>
                    <a:pt x="697285" y="171937"/>
                  </a:lnTo>
                  <a:lnTo>
                    <a:pt x="699475" y="161127"/>
                  </a:lnTo>
                  <a:lnTo>
                    <a:pt x="697285" y="150277"/>
                  </a:lnTo>
                  <a:lnTo>
                    <a:pt x="691317" y="141415"/>
                  </a:lnTo>
                  <a:lnTo>
                    <a:pt x="682477" y="135440"/>
                  </a:lnTo>
                  <a:lnTo>
                    <a:pt x="671667" y="133248"/>
                  </a:lnTo>
                  <a:close/>
                </a:path>
                <a:path w="861059" h="1049655">
                  <a:moveTo>
                    <a:pt x="752325" y="77916"/>
                  </a:moveTo>
                  <a:lnTo>
                    <a:pt x="741515" y="80106"/>
                  </a:lnTo>
                  <a:lnTo>
                    <a:pt x="732675" y="86074"/>
                  </a:lnTo>
                  <a:lnTo>
                    <a:pt x="726707" y="94915"/>
                  </a:lnTo>
                  <a:lnTo>
                    <a:pt x="724517" y="105724"/>
                  </a:lnTo>
                  <a:lnTo>
                    <a:pt x="726707" y="116574"/>
                  </a:lnTo>
                  <a:lnTo>
                    <a:pt x="732675" y="125436"/>
                  </a:lnTo>
                  <a:lnTo>
                    <a:pt x="741515" y="131412"/>
                  </a:lnTo>
                  <a:lnTo>
                    <a:pt x="752325" y="133603"/>
                  </a:lnTo>
                  <a:lnTo>
                    <a:pt x="763175" y="131412"/>
                  </a:lnTo>
                  <a:lnTo>
                    <a:pt x="772037" y="125436"/>
                  </a:lnTo>
                  <a:lnTo>
                    <a:pt x="778012" y="116574"/>
                  </a:lnTo>
                  <a:lnTo>
                    <a:pt x="780204" y="105724"/>
                  </a:lnTo>
                  <a:lnTo>
                    <a:pt x="778012" y="94915"/>
                  </a:lnTo>
                  <a:lnTo>
                    <a:pt x="772037" y="86074"/>
                  </a:lnTo>
                  <a:lnTo>
                    <a:pt x="763175" y="80106"/>
                  </a:lnTo>
                  <a:lnTo>
                    <a:pt x="752325" y="77916"/>
                  </a:lnTo>
                  <a:close/>
                </a:path>
                <a:path w="861059" h="1049655">
                  <a:moveTo>
                    <a:pt x="752325" y="189290"/>
                  </a:moveTo>
                  <a:lnTo>
                    <a:pt x="741515" y="191470"/>
                  </a:lnTo>
                  <a:lnTo>
                    <a:pt x="732675" y="197421"/>
                  </a:lnTo>
                  <a:lnTo>
                    <a:pt x="726707" y="206259"/>
                  </a:lnTo>
                  <a:lnTo>
                    <a:pt x="724517" y="217098"/>
                  </a:lnTo>
                  <a:lnTo>
                    <a:pt x="726707" y="227937"/>
                  </a:lnTo>
                  <a:lnTo>
                    <a:pt x="732675" y="236775"/>
                  </a:lnTo>
                  <a:lnTo>
                    <a:pt x="741515" y="242726"/>
                  </a:lnTo>
                  <a:lnTo>
                    <a:pt x="752325" y="244906"/>
                  </a:lnTo>
                  <a:lnTo>
                    <a:pt x="763175" y="242726"/>
                  </a:lnTo>
                  <a:lnTo>
                    <a:pt x="772037" y="236775"/>
                  </a:lnTo>
                  <a:lnTo>
                    <a:pt x="778012" y="227937"/>
                  </a:lnTo>
                  <a:lnTo>
                    <a:pt x="780204" y="217098"/>
                  </a:lnTo>
                  <a:lnTo>
                    <a:pt x="778012" y="206259"/>
                  </a:lnTo>
                  <a:lnTo>
                    <a:pt x="772037" y="197421"/>
                  </a:lnTo>
                  <a:lnTo>
                    <a:pt x="763175" y="191470"/>
                  </a:lnTo>
                  <a:lnTo>
                    <a:pt x="752325" y="189290"/>
                  </a:lnTo>
                  <a:close/>
                </a:path>
                <a:path w="861059" h="1049655">
                  <a:moveTo>
                    <a:pt x="833053" y="20243"/>
                  </a:moveTo>
                  <a:lnTo>
                    <a:pt x="822244" y="22434"/>
                  </a:lnTo>
                  <a:lnTo>
                    <a:pt x="813403" y="28409"/>
                  </a:lnTo>
                  <a:lnTo>
                    <a:pt x="807436" y="37271"/>
                  </a:lnTo>
                  <a:lnTo>
                    <a:pt x="805245" y="48122"/>
                  </a:lnTo>
                  <a:lnTo>
                    <a:pt x="807436" y="58931"/>
                  </a:lnTo>
                  <a:lnTo>
                    <a:pt x="813403" y="67772"/>
                  </a:lnTo>
                  <a:lnTo>
                    <a:pt x="822244" y="73739"/>
                  </a:lnTo>
                  <a:lnTo>
                    <a:pt x="833053" y="75930"/>
                  </a:lnTo>
                  <a:lnTo>
                    <a:pt x="843904" y="73739"/>
                  </a:lnTo>
                  <a:lnTo>
                    <a:pt x="852766" y="67772"/>
                  </a:lnTo>
                  <a:lnTo>
                    <a:pt x="858741" y="58931"/>
                  </a:lnTo>
                  <a:lnTo>
                    <a:pt x="860932" y="48122"/>
                  </a:lnTo>
                  <a:lnTo>
                    <a:pt x="858741" y="37271"/>
                  </a:lnTo>
                  <a:lnTo>
                    <a:pt x="852766" y="28409"/>
                  </a:lnTo>
                  <a:lnTo>
                    <a:pt x="843904" y="22434"/>
                  </a:lnTo>
                  <a:lnTo>
                    <a:pt x="833053" y="20243"/>
                  </a:lnTo>
                  <a:close/>
                </a:path>
                <a:path w="861059" h="1049655">
                  <a:moveTo>
                    <a:pt x="833053" y="131617"/>
                  </a:moveTo>
                  <a:lnTo>
                    <a:pt x="822244" y="133807"/>
                  </a:lnTo>
                  <a:lnTo>
                    <a:pt x="813403" y="139775"/>
                  </a:lnTo>
                  <a:lnTo>
                    <a:pt x="807436" y="148615"/>
                  </a:lnTo>
                  <a:lnTo>
                    <a:pt x="805245" y="159425"/>
                  </a:lnTo>
                  <a:lnTo>
                    <a:pt x="807436" y="170275"/>
                  </a:lnTo>
                  <a:lnTo>
                    <a:pt x="813403" y="179137"/>
                  </a:lnTo>
                  <a:lnTo>
                    <a:pt x="822244" y="185112"/>
                  </a:lnTo>
                  <a:lnTo>
                    <a:pt x="833053" y="187304"/>
                  </a:lnTo>
                  <a:lnTo>
                    <a:pt x="843904" y="185112"/>
                  </a:lnTo>
                  <a:lnTo>
                    <a:pt x="852766" y="179137"/>
                  </a:lnTo>
                  <a:lnTo>
                    <a:pt x="858741" y="170275"/>
                  </a:lnTo>
                  <a:lnTo>
                    <a:pt x="860932" y="159425"/>
                  </a:lnTo>
                  <a:lnTo>
                    <a:pt x="858741" y="148615"/>
                  </a:lnTo>
                  <a:lnTo>
                    <a:pt x="852766" y="139775"/>
                  </a:lnTo>
                  <a:lnTo>
                    <a:pt x="843904" y="133807"/>
                  </a:lnTo>
                  <a:lnTo>
                    <a:pt x="833053" y="131617"/>
                  </a:lnTo>
                  <a:close/>
                </a:path>
                <a:path w="861059" h="1049655">
                  <a:moveTo>
                    <a:pt x="833053" y="242920"/>
                  </a:moveTo>
                  <a:lnTo>
                    <a:pt x="822244" y="245111"/>
                  </a:lnTo>
                  <a:lnTo>
                    <a:pt x="813403" y="251087"/>
                  </a:lnTo>
                  <a:lnTo>
                    <a:pt x="807436" y="259949"/>
                  </a:lnTo>
                  <a:lnTo>
                    <a:pt x="805245" y="270799"/>
                  </a:lnTo>
                  <a:lnTo>
                    <a:pt x="807436" y="281638"/>
                  </a:lnTo>
                  <a:lnTo>
                    <a:pt x="813403" y="290476"/>
                  </a:lnTo>
                  <a:lnTo>
                    <a:pt x="822244" y="296427"/>
                  </a:lnTo>
                  <a:lnTo>
                    <a:pt x="833053" y="298607"/>
                  </a:lnTo>
                  <a:lnTo>
                    <a:pt x="843904" y="296427"/>
                  </a:lnTo>
                  <a:lnTo>
                    <a:pt x="852766" y="290476"/>
                  </a:lnTo>
                  <a:lnTo>
                    <a:pt x="858741" y="281638"/>
                  </a:lnTo>
                  <a:lnTo>
                    <a:pt x="860932" y="270799"/>
                  </a:lnTo>
                  <a:lnTo>
                    <a:pt x="858741" y="259949"/>
                  </a:lnTo>
                  <a:lnTo>
                    <a:pt x="852766" y="251087"/>
                  </a:lnTo>
                  <a:lnTo>
                    <a:pt x="843904" y="245111"/>
                  </a:lnTo>
                  <a:lnTo>
                    <a:pt x="833053" y="242920"/>
                  </a:lnTo>
                  <a:close/>
                </a:path>
                <a:path w="861059" h="1049655">
                  <a:moveTo>
                    <a:pt x="518581" y="107356"/>
                  </a:moveTo>
                  <a:lnTo>
                    <a:pt x="520354" y="221922"/>
                  </a:lnTo>
                  <a:lnTo>
                    <a:pt x="581646" y="221993"/>
                  </a:lnTo>
                  <a:lnTo>
                    <a:pt x="580227" y="107639"/>
                  </a:lnTo>
                  <a:lnTo>
                    <a:pt x="518581" y="107356"/>
                  </a:lnTo>
                  <a:close/>
                </a:path>
                <a:path w="861059" h="1049655">
                  <a:moveTo>
                    <a:pt x="183164" y="237092"/>
                  </a:moveTo>
                  <a:lnTo>
                    <a:pt x="163709" y="241076"/>
                  </a:lnTo>
                  <a:lnTo>
                    <a:pt x="155161" y="256392"/>
                  </a:lnTo>
                  <a:lnTo>
                    <a:pt x="153316" y="290023"/>
                  </a:lnTo>
                  <a:lnTo>
                    <a:pt x="153140" y="306593"/>
                  </a:lnTo>
                  <a:lnTo>
                    <a:pt x="154301" y="318355"/>
                  </a:lnTo>
                  <a:lnTo>
                    <a:pt x="159491" y="326006"/>
                  </a:lnTo>
                  <a:lnTo>
                    <a:pt x="171406" y="330246"/>
                  </a:lnTo>
                  <a:lnTo>
                    <a:pt x="198528" y="331585"/>
                  </a:lnTo>
                  <a:lnTo>
                    <a:pt x="252977" y="332179"/>
                  </a:lnTo>
                  <a:lnTo>
                    <a:pt x="308264" y="329129"/>
                  </a:lnTo>
                  <a:lnTo>
                    <a:pt x="337899" y="319534"/>
                  </a:lnTo>
                  <a:lnTo>
                    <a:pt x="340535" y="301179"/>
                  </a:lnTo>
                  <a:lnTo>
                    <a:pt x="341003" y="280429"/>
                  </a:lnTo>
                  <a:lnTo>
                    <a:pt x="339476" y="259919"/>
                  </a:lnTo>
                  <a:lnTo>
                    <a:pt x="336126" y="242282"/>
                  </a:lnTo>
                  <a:lnTo>
                    <a:pt x="311461" y="238026"/>
                  </a:lnTo>
                  <a:lnTo>
                    <a:pt x="296581" y="237458"/>
                  </a:lnTo>
                  <a:lnTo>
                    <a:pt x="217729" y="237458"/>
                  </a:lnTo>
                  <a:lnTo>
                    <a:pt x="183164" y="237092"/>
                  </a:lnTo>
                  <a:close/>
                </a:path>
                <a:path w="861059" h="1049655">
                  <a:moveTo>
                    <a:pt x="279641" y="236810"/>
                  </a:moveTo>
                  <a:lnTo>
                    <a:pt x="217729" y="237458"/>
                  </a:lnTo>
                  <a:lnTo>
                    <a:pt x="296581" y="237458"/>
                  </a:lnTo>
                  <a:lnTo>
                    <a:pt x="279641" y="236810"/>
                  </a:lnTo>
                  <a:close/>
                </a:path>
                <a:path w="861059" h="1049655">
                  <a:moveTo>
                    <a:pt x="100779" y="0"/>
                  </a:moveTo>
                  <a:lnTo>
                    <a:pt x="61982" y="5354"/>
                  </a:lnTo>
                  <a:lnTo>
                    <a:pt x="11935" y="69900"/>
                  </a:lnTo>
                  <a:lnTo>
                    <a:pt x="0" y="107932"/>
                  </a:lnTo>
                  <a:lnTo>
                    <a:pt x="3815" y="121964"/>
                  </a:lnTo>
                  <a:lnTo>
                    <a:pt x="13496" y="145379"/>
                  </a:lnTo>
                  <a:lnTo>
                    <a:pt x="20389" y="163139"/>
                  </a:lnTo>
                  <a:lnTo>
                    <a:pt x="29484" y="185734"/>
                  </a:lnTo>
                  <a:lnTo>
                    <a:pt x="39203" y="207199"/>
                  </a:lnTo>
                  <a:lnTo>
                    <a:pt x="47972" y="221567"/>
                  </a:lnTo>
                  <a:lnTo>
                    <a:pt x="491979" y="221780"/>
                  </a:lnTo>
                  <a:lnTo>
                    <a:pt x="492404" y="109555"/>
                  </a:lnTo>
                  <a:lnTo>
                    <a:pt x="420129" y="78162"/>
                  </a:lnTo>
                  <a:lnTo>
                    <a:pt x="364134" y="59806"/>
                  </a:lnTo>
                  <a:lnTo>
                    <a:pt x="303460" y="41821"/>
                  </a:lnTo>
                  <a:lnTo>
                    <a:pt x="244528" y="25819"/>
                  </a:lnTo>
                  <a:lnTo>
                    <a:pt x="193759" y="13407"/>
                  </a:lnTo>
                  <a:lnTo>
                    <a:pt x="157573" y="6197"/>
                  </a:lnTo>
                  <a:lnTo>
                    <a:pt x="100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95374" y="673572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662203" y="1639"/>
                  </a:lnTo>
                  <a:lnTo>
                    <a:pt x="614408" y="6488"/>
                  </a:lnTo>
                  <a:lnTo>
                    <a:pt x="567600" y="14440"/>
                  </a:lnTo>
                  <a:lnTo>
                    <a:pt x="521885" y="25390"/>
                  </a:lnTo>
                  <a:lnTo>
                    <a:pt x="477368" y="39231"/>
                  </a:lnTo>
                  <a:lnTo>
                    <a:pt x="434156" y="55857"/>
                  </a:lnTo>
                  <a:lnTo>
                    <a:pt x="392353" y="75164"/>
                  </a:lnTo>
                  <a:lnTo>
                    <a:pt x="352067" y="97044"/>
                  </a:lnTo>
                  <a:lnTo>
                    <a:pt x="313402" y="121392"/>
                  </a:lnTo>
                  <a:lnTo>
                    <a:pt x="276465" y="148103"/>
                  </a:lnTo>
                  <a:lnTo>
                    <a:pt x="241361" y="177070"/>
                  </a:lnTo>
                  <a:lnTo>
                    <a:pt x="208196" y="208188"/>
                  </a:lnTo>
                  <a:lnTo>
                    <a:pt x="177077" y="241350"/>
                  </a:lnTo>
                  <a:lnTo>
                    <a:pt x="148108" y="276451"/>
                  </a:lnTo>
                  <a:lnTo>
                    <a:pt x="121396" y="313385"/>
                  </a:lnTo>
                  <a:lnTo>
                    <a:pt x="97047" y="352046"/>
                  </a:lnTo>
                  <a:lnTo>
                    <a:pt x="75165" y="392328"/>
                  </a:lnTo>
                  <a:lnTo>
                    <a:pt x="55858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75"/>
                  </a:lnTo>
                  <a:lnTo>
                    <a:pt x="6488" y="807263"/>
                  </a:lnTo>
                  <a:lnTo>
                    <a:pt x="14440" y="854066"/>
                  </a:lnTo>
                  <a:lnTo>
                    <a:pt x="25390" y="899777"/>
                  </a:lnTo>
                  <a:lnTo>
                    <a:pt x="39231" y="944290"/>
                  </a:lnTo>
                  <a:lnTo>
                    <a:pt x="55858" y="987501"/>
                  </a:lnTo>
                  <a:lnTo>
                    <a:pt x="75165" y="1029302"/>
                  </a:lnTo>
                  <a:lnTo>
                    <a:pt x="97047" y="1069588"/>
                  </a:lnTo>
                  <a:lnTo>
                    <a:pt x="121396" y="1108253"/>
                  </a:lnTo>
                  <a:lnTo>
                    <a:pt x="148108" y="1145191"/>
                  </a:lnTo>
                  <a:lnTo>
                    <a:pt x="177077" y="1180297"/>
                  </a:lnTo>
                  <a:lnTo>
                    <a:pt x="208196" y="1213464"/>
                  </a:lnTo>
                  <a:lnTo>
                    <a:pt x="241361" y="1244585"/>
                  </a:lnTo>
                  <a:lnTo>
                    <a:pt x="276465" y="1273557"/>
                  </a:lnTo>
                  <a:lnTo>
                    <a:pt x="313402" y="1300272"/>
                  </a:lnTo>
                  <a:lnTo>
                    <a:pt x="352067" y="1324624"/>
                  </a:lnTo>
                  <a:lnTo>
                    <a:pt x="392353" y="1346508"/>
                  </a:lnTo>
                  <a:lnTo>
                    <a:pt x="434156" y="1365818"/>
                  </a:lnTo>
                  <a:lnTo>
                    <a:pt x="477368" y="1382448"/>
                  </a:lnTo>
                  <a:lnTo>
                    <a:pt x="521885" y="1396292"/>
                  </a:lnTo>
                  <a:lnTo>
                    <a:pt x="567600" y="1407243"/>
                  </a:lnTo>
                  <a:lnTo>
                    <a:pt x="614408" y="1415197"/>
                  </a:lnTo>
                  <a:lnTo>
                    <a:pt x="662203" y="1420047"/>
                  </a:lnTo>
                  <a:lnTo>
                    <a:pt x="710879" y="1421687"/>
                  </a:lnTo>
                  <a:lnTo>
                    <a:pt x="759546" y="1420047"/>
                  </a:lnTo>
                  <a:lnTo>
                    <a:pt x="807333" y="1415197"/>
                  </a:lnTo>
                  <a:lnTo>
                    <a:pt x="854134" y="1407243"/>
                  </a:lnTo>
                  <a:lnTo>
                    <a:pt x="899842" y="1396292"/>
                  </a:lnTo>
                  <a:lnTo>
                    <a:pt x="944353" y="1382448"/>
                  </a:lnTo>
                  <a:lnTo>
                    <a:pt x="987561" y="1365818"/>
                  </a:lnTo>
                  <a:lnTo>
                    <a:pt x="1029358" y="1346508"/>
                  </a:lnTo>
                  <a:lnTo>
                    <a:pt x="1069641" y="1324624"/>
                  </a:lnTo>
                  <a:lnTo>
                    <a:pt x="1108302" y="1300272"/>
                  </a:lnTo>
                  <a:lnTo>
                    <a:pt x="1145236" y="1273557"/>
                  </a:lnTo>
                  <a:lnTo>
                    <a:pt x="1180337" y="1244585"/>
                  </a:lnTo>
                  <a:lnTo>
                    <a:pt x="1213499" y="1213464"/>
                  </a:lnTo>
                  <a:lnTo>
                    <a:pt x="1244617" y="1180297"/>
                  </a:lnTo>
                  <a:lnTo>
                    <a:pt x="1273584" y="1145191"/>
                  </a:lnTo>
                  <a:lnTo>
                    <a:pt x="1300294" y="1108253"/>
                  </a:lnTo>
                  <a:lnTo>
                    <a:pt x="1324643" y="1069588"/>
                  </a:lnTo>
                  <a:lnTo>
                    <a:pt x="1346523" y="1029302"/>
                  </a:lnTo>
                  <a:lnTo>
                    <a:pt x="1365829" y="987501"/>
                  </a:lnTo>
                  <a:lnTo>
                    <a:pt x="1382456" y="944290"/>
                  </a:lnTo>
                  <a:lnTo>
                    <a:pt x="1396297" y="899777"/>
                  </a:lnTo>
                  <a:lnTo>
                    <a:pt x="1407246" y="854066"/>
                  </a:lnTo>
                  <a:lnTo>
                    <a:pt x="1415198" y="807263"/>
                  </a:lnTo>
                  <a:lnTo>
                    <a:pt x="1420047" y="759475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6" y="477333"/>
                  </a:lnTo>
                  <a:lnTo>
                    <a:pt x="1365829" y="434126"/>
                  </a:lnTo>
                  <a:lnTo>
                    <a:pt x="1346523" y="392328"/>
                  </a:lnTo>
                  <a:lnTo>
                    <a:pt x="1324643" y="352046"/>
                  </a:lnTo>
                  <a:lnTo>
                    <a:pt x="1300294" y="313385"/>
                  </a:lnTo>
                  <a:lnTo>
                    <a:pt x="1273584" y="276451"/>
                  </a:lnTo>
                  <a:lnTo>
                    <a:pt x="1244617" y="241350"/>
                  </a:lnTo>
                  <a:lnTo>
                    <a:pt x="1213499" y="208188"/>
                  </a:lnTo>
                  <a:lnTo>
                    <a:pt x="1180337" y="177070"/>
                  </a:lnTo>
                  <a:lnTo>
                    <a:pt x="1145236" y="148103"/>
                  </a:lnTo>
                  <a:lnTo>
                    <a:pt x="1108302" y="121392"/>
                  </a:lnTo>
                  <a:lnTo>
                    <a:pt x="1069641" y="97044"/>
                  </a:lnTo>
                  <a:lnTo>
                    <a:pt x="1029358" y="75164"/>
                  </a:lnTo>
                  <a:lnTo>
                    <a:pt x="987561" y="55857"/>
                  </a:lnTo>
                  <a:lnTo>
                    <a:pt x="944353" y="39231"/>
                  </a:lnTo>
                  <a:lnTo>
                    <a:pt x="899842" y="25390"/>
                  </a:lnTo>
                  <a:lnTo>
                    <a:pt x="854134" y="14440"/>
                  </a:lnTo>
                  <a:lnTo>
                    <a:pt x="807333" y="6488"/>
                  </a:lnTo>
                  <a:lnTo>
                    <a:pt x="759546" y="1639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95374" y="6735725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79" y="0"/>
                  </a:moveTo>
                  <a:lnTo>
                    <a:pt x="759546" y="1639"/>
                  </a:lnTo>
                  <a:lnTo>
                    <a:pt x="807333" y="6488"/>
                  </a:lnTo>
                  <a:lnTo>
                    <a:pt x="854134" y="14440"/>
                  </a:lnTo>
                  <a:lnTo>
                    <a:pt x="899842" y="25390"/>
                  </a:lnTo>
                  <a:lnTo>
                    <a:pt x="944353" y="39231"/>
                  </a:lnTo>
                  <a:lnTo>
                    <a:pt x="987561" y="55857"/>
                  </a:lnTo>
                  <a:lnTo>
                    <a:pt x="1029358" y="75164"/>
                  </a:lnTo>
                  <a:lnTo>
                    <a:pt x="1069641" y="97044"/>
                  </a:lnTo>
                  <a:lnTo>
                    <a:pt x="1108302" y="121392"/>
                  </a:lnTo>
                  <a:lnTo>
                    <a:pt x="1145236" y="148103"/>
                  </a:lnTo>
                  <a:lnTo>
                    <a:pt x="1180337" y="177070"/>
                  </a:lnTo>
                  <a:lnTo>
                    <a:pt x="1213499" y="208188"/>
                  </a:lnTo>
                  <a:lnTo>
                    <a:pt x="1244617" y="241350"/>
                  </a:lnTo>
                  <a:lnTo>
                    <a:pt x="1273584" y="276451"/>
                  </a:lnTo>
                  <a:lnTo>
                    <a:pt x="1300294" y="313385"/>
                  </a:lnTo>
                  <a:lnTo>
                    <a:pt x="1324643" y="352046"/>
                  </a:lnTo>
                  <a:lnTo>
                    <a:pt x="1346523" y="392328"/>
                  </a:lnTo>
                  <a:lnTo>
                    <a:pt x="1365829" y="434126"/>
                  </a:lnTo>
                  <a:lnTo>
                    <a:pt x="1382456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75"/>
                  </a:lnTo>
                  <a:lnTo>
                    <a:pt x="1415198" y="807263"/>
                  </a:lnTo>
                  <a:lnTo>
                    <a:pt x="1407246" y="854066"/>
                  </a:lnTo>
                  <a:lnTo>
                    <a:pt x="1396297" y="899777"/>
                  </a:lnTo>
                  <a:lnTo>
                    <a:pt x="1382456" y="944290"/>
                  </a:lnTo>
                  <a:lnTo>
                    <a:pt x="1365829" y="987501"/>
                  </a:lnTo>
                  <a:lnTo>
                    <a:pt x="1346523" y="1029302"/>
                  </a:lnTo>
                  <a:lnTo>
                    <a:pt x="1324643" y="1069588"/>
                  </a:lnTo>
                  <a:lnTo>
                    <a:pt x="1300294" y="1108253"/>
                  </a:lnTo>
                  <a:lnTo>
                    <a:pt x="1273584" y="1145191"/>
                  </a:lnTo>
                  <a:lnTo>
                    <a:pt x="1244617" y="1180297"/>
                  </a:lnTo>
                  <a:lnTo>
                    <a:pt x="1213499" y="1213464"/>
                  </a:lnTo>
                  <a:lnTo>
                    <a:pt x="1180337" y="1244585"/>
                  </a:lnTo>
                  <a:lnTo>
                    <a:pt x="1145236" y="1273557"/>
                  </a:lnTo>
                  <a:lnTo>
                    <a:pt x="1108302" y="1300272"/>
                  </a:lnTo>
                  <a:lnTo>
                    <a:pt x="1069641" y="1324624"/>
                  </a:lnTo>
                  <a:lnTo>
                    <a:pt x="1029358" y="1346508"/>
                  </a:lnTo>
                  <a:lnTo>
                    <a:pt x="987561" y="1365818"/>
                  </a:lnTo>
                  <a:lnTo>
                    <a:pt x="944353" y="1382448"/>
                  </a:lnTo>
                  <a:lnTo>
                    <a:pt x="899842" y="1396292"/>
                  </a:lnTo>
                  <a:lnTo>
                    <a:pt x="854134" y="1407243"/>
                  </a:lnTo>
                  <a:lnTo>
                    <a:pt x="807333" y="1415197"/>
                  </a:lnTo>
                  <a:lnTo>
                    <a:pt x="759546" y="1420047"/>
                  </a:lnTo>
                  <a:lnTo>
                    <a:pt x="710879" y="1421687"/>
                  </a:lnTo>
                  <a:lnTo>
                    <a:pt x="662203" y="1420047"/>
                  </a:lnTo>
                  <a:lnTo>
                    <a:pt x="614408" y="1415197"/>
                  </a:lnTo>
                  <a:lnTo>
                    <a:pt x="567600" y="1407243"/>
                  </a:lnTo>
                  <a:lnTo>
                    <a:pt x="521885" y="1396292"/>
                  </a:lnTo>
                  <a:lnTo>
                    <a:pt x="477368" y="1382448"/>
                  </a:lnTo>
                  <a:lnTo>
                    <a:pt x="434156" y="1365818"/>
                  </a:lnTo>
                  <a:lnTo>
                    <a:pt x="392353" y="1346508"/>
                  </a:lnTo>
                  <a:lnTo>
                    <a:pt x="352067" y="1324624"/>
                  </a:lnTo>
                  <a:lnTo>
                    <a:pt x="313402" y="1300272"/>
                  </a:lnTo>
                  <a:lnTo>
                    <a:pt x="276465" y="1273557"/>
                  </a:lnTo>
                  <a:lnTo>
                    <a:pt x="241361" y="1244585"/>
                  </a:lnTo>
                  <a:lnTo>
                    <a:pt x="208196" y="1213464"/>
                  </a:lnTo>
                  <a:lnTo>
                    <a:pt x="177077" y="1180297"/>
                  </a:lnTo>
                  <a:lnTo>
                    <a:pt x="148108" y="1145191"/>
                  </a:lnTo>
                  <a:lnTo>
                    <a:pt x="121396" y="1108253"/>
                  </a:lnTo>
                  <a:lnTo>
                    <a:pt x="97047" y="1069588"/>
                  </a:lnTo>
                  <a:lnTo>
                    <a:pt x="75165" y="1029302"/>
                  </a:lnTo>
                  <a:lnTo>
                    <a:pt x="55858" y="987501"/>
                  </a:lnTo>
                  <a:lnTo>
                    <a:pt x="39231" y="944290"/>
                  </a:lnTo>
                  <a:lnTo>
                    <a:pt x="25390" y="899777"/>
                  </a:lnTo>
                  <a:lnTo>
                    <a:pt x="14440" y="854066"/>
                  </a:lnTo>
                  <a:lnTo>
                    <a:pt x="6488" y="807263"/>
                  </a:lnTo>
                  <a:lnTo>
                    <a:pt x="1639" y="759475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8" y="434126"/>
                  </a:lnTo>
                  <a:lnTo>
                    <a:pt x="75165" y="392328"/>
                  </a:lnTo>
                  <a:lnTo>
                    <a:pt x="97047" y="352046"/>
                  </a:lnTo>
                  <a:lnTo>
                    <a:pt x="121396" y="313385"/>
                  </a:lnTo>
                  <a:lnTo>
                    <a:pt x="148108" y="276451"/>
                  </a:lnTo>
                  <a:lnTo>
                    <a:pt x="177077" y="241350"/>
                  </a:lnTo>
                  <a:lnTo>
                    <a:pt x="208196" y="208188"/>
                  </a:lnTo>
                  <a:lnTo>
                    <a:pt x="241361" y="177070"/>
                  </a:lnTo>
                  <a:lnTo>
                    <a:pt x="276465" y="148103"/>
                  </a:lnTo>
                  <a:lnTo>
                    <a:pt x="313402" y="121392"/>
                  </a:lnTo>
                  <a:lnTo>
                    <a:pt x="352067" y="97044"/>
                  </a:lnTo>
                  <a:lnTo>
                    <a:pt x="392353" y="75164"/>
                  </a:lnTo>
                  <a:lnTo>
                    <a:pt x="434156" y="55857"/>
                  </a:lnTo>
                  <a:lnTo>
                    <a:pt x="477368" y="39231"/>
                  </a:lnTo>
                  <a:lnTo>
                    <a:pt x="521885" y="25390"/>
                  </a:lnTo>
                  <a:lnTo>
                    <a:pt x="567600" y="14440"/>
                  </a:lnTo>
                  <a:lnTo>
                    <a:pt x="614408" y="6488"/>
                  </a:lnTo>
                  <a:lnTo>
                    <a:pt x="662203" y="1639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295848" y="6938403"/>
              <a:ext cx="421005" cy="1026160"/>
            </a:xfrm>
            <a:custGeom>
              <a:avLst/>
              <a:gdLst/>
              <a:ahLst/>
              <a:cxnLst/>
              <a:rect l="l" t="t" r="r" b="b"/>
              <a:pathLst>
                <a:path w="421004" h="1026159">
                  <a:moveTo>
                    <a:pt x="324040" y="796010"/>
                  </a:moveTo>
                  <a:lnTo>
                    <a:pt x="315226" y="767092"/>
                  </a:lnTo>
                  <a:lnTo>
                    <a:pt x="298272" y="740283"/>
                  </a:lnTo>
                  <a:lnTo>
                    <a:pt x="275818" y="719175"/>
                  </a:lnTo>
                  <a:lnTo>
                    <a:pt x="250482" y="707326"/>
                  </a:lnTo>
                  <a:lnTo>
                    <a:pt x="250482" y="370725"/>
                  </a:lnTo>
                  <a:lnTo>
                    <a:pt x="170319" y="370725"/>
                  </a:lnTo>
                  <a:lnTo>
                    <a:pt x="170319" y="707326"/>
                  </a:lnTo>
                  <a:lnTo>
                    <a:pt x="154863" y="713536"/>
                  </a:lnTo>
                  <a:lnTo>
                    <a:pt x="116763" y="747903"/>
                  </a:lnTo>
                  <a:lnTo>
                    <a:pt x="94615" y="813257"/>
                  </a:lnTo>
                  <a:lnTo>
                    <a:pt x="99479" y="847255"/>
                  </a:lnTo>
                  <a:lnTo>
                    <a:pt x="114274" y="879500"/>
                  </a:lnTo>
                  <a:lnTo>
                    <a:pt x="141693" y="909053"/>
                  </a:lnTo>
                  <a:lnTo>
                    <a:pt x="175539" y="925830"/>
                  </a:lnTo>
                  <a:lnTo>
                    <a:pt x="212432" y="930516"/>
                  </a:lnTo>
                  <a:lnTo>
                    <a:pt x="248983" y="923785"/>
                  </a:lnTo>
                  <a:lnTo>
                    <a:pt x="281813" y="906297"/>
                  </a:lnTo>
                  <a:lnTo>
                    <a:pt x="307517" y="878725"/>
                  </a:lnTo>
                  <a:lnTo>
                    <a:pt x="322732" y="841730"/>
                  </a:lnTo>
                  <a:lnTo>
                    <a:pt x="324040" y="796010"/>
                  </a:lnTo>
                  <a:close/>
                </a:path>
                <a:path w="421004" h="1026159">
                  <a:moveTo>
                    <a:pt x="420738" y="801966"/>
                  </a:moveTo>
                  <a:lnTo>
                    <a:pt x="404939" y="735025"/>
                  </a:lnTo>
                  <a:lnTo>
                    <a:pt x="368668" y="675271"/>
                  </a:lnTo>
                  <a:lnTo>
                    <a:pt x="363093" y="669226"/>
                  </a:lnTo>
                  <a:lnTo>
                    <a:pt x="363093" y="825639"/>
                  </a:lnTo>
                  <a:lnTo>
                    <a:pt x="359156" y="854036"/>
                  </a:lnTo>
                  <a:lnTo>
                    <a:pt x="342074" y="894956"/>
                  </a:lnTo>
                  <a:lnTo>
                    <a:pt x="312915" y="929297"/>
                  </a:lnTo>
                  <a:lnTo>
                    <a:pt x="274561" y="954417"/>
                  </a:lnTo>
                  <a:lnTo>
                    <a:pt x="229882" y="967663"/>
                  </a:lnTo>
                  <a:lnTo>
                    <a:pt x="181737" y="966406"/>
                  </a:lnTo>
                  <a:lnTo>
                    <a:pt x="122910" y="941844"/>
                  </a:lnTo>
                  <a:lnTo>
                    <a:pt x="75526" y="888060"/>
                  </a:lnTo>
                  <a:lnTo>
                    <a:pt x="56680" y="813701"/>
                  </a:lnTo>
                  <a:lnTo>
                    <a:pt x="62496" y="774204"/>
                  </a:lnTo>
                  <a:lnTo>
                    <a:pt x="77939" y="737781"/>
                  </a:lnTo>
                  <a:lnTo>
                    <a:pt x="101650" y="706831"/>
                  </a:lnTo>
                  <a:lnTo>
                    <a:pt x="140246" y="679246"/>
                  </a:lnTo>
                  <a:lnTo>
                    <a:pt x="140296" y="137833"/>
                  </a:lnTo>
                  <a:lnTo>
                    <a:pt x="153365" y="87325"/>
                  </a:lnTo>
                  <a:lnTo>
                    <a:pt x="205066" y="57416"/>
                  </a:lnTo>
                  <a:lnTo>
                    <a:pt x="234556" y="61480"/>
                  </a:lnTo>
                  <a:lnTo>
                    <a:pt x="266801" y="85839"/>
                  </a:lnTo>
                  <a:lnTo>
                    <a:pt x="280225" y="136512"/>
                  </a:lnTo>
                  <a:lnTo>
                    <a:pt x="280492" y="158330"/>
                  </a:lnTo>
                  <a:lnTo>
                    <a:pt x="280492" y="679246"/>
                  </a:lnTo>
                  <a:lnTo>
                    <a:pt x="299478" y="689102"/>
                  </a:lnTo>
                  <a:lnTo>
                    <a:pt x="334492" y="725970"/>
                  </a:lnTo>
                  <a:lnTo>
                    <a:pt x="356984" y="768705"/>
                  </a:lnTo>
                  <a:lnTo>
                    <a:pt x="363093" y="825639"/>
                  </a:lnTo>
                  <a:lnTo>
                    <a:pt x="363093" y="669226"/>
                  </a:lnTo>
                  <a:lnTo>
                    <a:pt x="361924" y="667956"/>
                  </a:lnTo>
                  <a:lnTo>
                    <a:pt x="358381" y="663994"/>
                  </a:lnTo>
                  <a:lnTo>
                    <a:pt x="358165" y="663422"/>
                  </a:lnTo>
                  <a:lnTo>
                    <a:pt x="346176" y="654126"/>
                  </a:lnTo>
                  <a:lnTo>
                    <a:pt x="344970" y="651649"/>
                  </a:lnTo>
                  <a:lnTo>
                    <a:pt x="336600" y="647179"/>
                  </a:lnTo>
                  <a:lnTo>
                    <a:pt x="336677" y="122224"/>
                  </a:lnTo>
                  <a:lnTo>
                    <a:pt x="326745" y="76225"/>
                  </a:lnTo>
                  <a:lnTo>
                    <a:pt x="300126" y="37198"/>
                  </a:lnTo>
                  <a:lnTo>
                    <a:pt x="262216" y="10134"/>
                  </a:lnTo>
                  <a:lnTo>
                    <a:pt x="218414" y="0"/>
                  </a:lnTo>
                  <a:lnTo>
                    <a:pt x="193865" y="1016"/>
                  </a:lnTo>
                  <a:lnTo>
                    <a:pt x="154203" y="12509"/>
                  </a:lnTo>
                  <a:lnTo>
                    <a:pt x="120865" y="35979"/>
                  </a:lnTo>
                  <a:lnTo>
                    <a:pt x="92430" y="80441"/>
                  </a:lnTo>
                  <a:lnTo>
                    <a:pt x="84175" y="120904"/>
                  </a:lnTo>
                  <a:lnTo>
                    <a:pt x="83883" y="142582"/>
                  </a:lnTo>
                  <a:lnTo>
                    <a:pt x="84035" y="158330"/>
                  </a:lnTo>
                  <a:lnTo>
                    <a:pt x="84124" y="647179"/>
                  </a:lnTo>
                  <a:lnTo>
                    <a:pt x="73621" y="654062"/>
                  </a:lnTo>
                  <a:lnTo>
                    <a:pt x="65405" y="661581"/>
                  </a:lnTo>
                  <a:lnTo>
                    <a:pt x="52628" y="675767"/>
                  </a:lnTo>
                  <a:lnTo>
                    <a:pt x="45288" y="683831"/>
                  </a:lnTo>
                  <a:lnTo>
                    <a:pt x="15608" y="735647"/>
                  </a:lnTo>
                  <a:lnTo>
                    <a:pt x="1993" y="787425"/>
                  </a:lnTo>
                  <a:lnTo>
                    <a:pt x="0" y="813600"/>
                  </a:lnTo>
                  <a:lnTo>
                    <a:pt x="0" y="819988"/>
                  </a:lnTo>
                  <a:lnTo>
                    <a:pt x="5245" y="864425"/>
                  </a:lnTo>
                  <a:lnTo>
                    <a:pt x="19519" y="906348"/>
                  </a:lnTo>
                  <a:lnTo>
                    <a:pt x="42494" y="944118"/>
                  </a:lnTo>
                  <a:lnTo>
                    <a:pt x="73837" y="976122"/>
                  </a:lnTo>
                  <a:lnTo>
                    <a:pt x="133210" y="1010894"/>
                  </a:lnTo>
                  <a:lnTo>
                    <a:pt x="198488" y="1025918"/>
                  </a:lnTo>
                  <a:lnTo>
                    <a:pt x="227418" y="1025918"/>
                  </a:lnTo>
                  <a:lnTo>
                    <a:pt x="272364" y="1017435"/>
                  </a:lnTo>
                  <a:lnTo>
                    <a:pt x="314960" y="998258"/>
                  </a:lnTo>
                  <a:lnTo>
                    <a:pt x="355269" y="967663"/>
                  </a:lnTo>
                  <a:lnTo>
                    <a:pt x="384009" y="934821"/>
                  </a:lnTo>
                  <a:lnTo>
                    <a:pt x="408546" y="887615"/>
                  </a:lnTo>
                  <a:lnTo>
                    <a:pt x="418503" y="850468"/>
                  </a:lnTo>
                  <a:lnTo>
                    <a:pt x="420738" y="831621"/>
                  </a:lnTo>
                  <a:lnTo>
                    <a:pt x="420738" y="80196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577665" y="6717018"/>
              <a:ext cx="1459101" cy="14591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12283" y="3750989"/>
              <a:ext cx="1459101" cy="14591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49466" y="5753575"/>
              <a:ext cx="5393055" cy="5676900"/>
            </a:xfrm>
            <a:custGeom>
              <a:avLst/>
              <a:gdLst/>
              <a:ahLst/>
              <a:cxnLst/>
              <a:rect l="l" t="t" r="r" b="b"/>
              <a:pathLst>
                <a:path w="5393055" h="5676900">
                  <a:moveTo>
                    <a:pt x="0" y="5676535"/>
                  </a:moveTo>
                  <a:lnTo>
                    <a:pt x="0" y="4206892"/>
                  </a:lnTo>
                </a:path>
                <a:path w="5393055" h="5676900">
                  <a:moveTo>
                    <a:pt x="3922853" y="0"/>
                  </a:moveTo>
                  <a:lnTo>
                    <a:pt x="5392495" y="0"/>
                  </a:lnTo>
                </a:path>
              </a:pathLst>
            </a:custGeom>
            <a:ln w="14188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63093" y="4881660"/>
            <a:ext cx="3451860" cy="417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45085" indent="2540">
              <a:lnSpc>
                <a:spcPct val="130900"/>
              </a:lnSpc>
              <a:spcBef>
                <a:spcPts val="95"/>
              </a:spcBef>
              <a:tabLst>
                <a:tab pos="1110615" algn="l"/>
                <a:tab pos="2687320" algn="l"/>
                <a:tab pos="3150235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problemowe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są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szczególne rodzaje</a:t>
            </a:r>
            <a:r>
              <a:rPr sz="2000" spc="25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odpadów,</a:t>
            </a:r>
            <a:endParaRPr sz="2000">
              <a:latin typeface="Arial"/>
              <a:cs typeface="Arial"/>
            </a:endParaRPr>
          </a:p>
          <a:p>
            <a:pPr marL="13970" marR="5080" indent="-1905">
              <a:lnSpc>
                <a:spcPct val="136700"/>
              </a:lnSpc>
              <a:spcBef>
                <a:spcPts val="140"/>
              </a:spcBef>
              <a:tabLst>
                <a:tab pos="742950" algn="l"/>
                <a:tab pos="961390" algn="l"/>
                <a:tab pos="1180465" algn="l"/>
                <a:tab pos="1657350" algn="l"/>
                <a:tab pos="1706880" algn="l"/>
                <a:tab pos="2233295" algn="l"/>
                <a:tab pos="2284730" algn="l"/>
                <a:tab pos="2385060" algn="l"/>
                <a:tab pos="2736850" algn="l"/>
                <a:tab pos="2920365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które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ze	względu		na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swoje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pochodzenie,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skład		chemicz-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inne właściwości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stwarza-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ją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zagrożenie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dla środowiska.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Część	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	problemo-  wych	została		zaliczona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rów-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nież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grupy odpadów nie-  bezpiecznych.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1849" y="9966352"/>
            <a:ext cx="3399154" cy="130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">
              <a:lnSpc>
                <a:spcPct val="136700"/>
              </a:lnSpc>
              <a:spcBef>
                <a:spcPts val="95"/>
              </a:spcBef>
              <a:tabLst>
                <a:tab pos="495300" algn="l"/>
                <a:tab pos="1670050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	problemowych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pochodzących z</a:t>
            </a:r>
            <a:r>
              <a:rPr sz="20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gospodarstw</a:t>
            </a:r>
            <a:endParaRPr sz="2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08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domowych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zaliczamy: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793315" y="8587654"/>
            <a:ext cx="1525270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lampy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ﬂuore-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scencyjne,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termome-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try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rtęciowe  i inne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odpa-  dy</a:t>
            </a:r>
            <a:r>
              <a:rPr sz="20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zawierają-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ce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rtęć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94314" y="8587654"/>
            <a:ext cx="145415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zpuszczal-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niki,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kwasy,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alkalia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oraz  opakowania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628932" y="5621625"/>
            <a:ext cx="143510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gruz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budow-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lany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69055" y="14445403"/>
            <a:ext cx="32219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42135" algn="l"/>
              </a:tabLst>
            </a:pP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igły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 medyczne,	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piszcze, </a:t>
            </a:r>
            <a:r>
              <a:rPr sz="3000" spc="30" baseline="1388" dirty="0">
                <a:solidFill>
                  <a:srgbClr val="151616"/>
                </a:solidFill>
                <a:latin typeface="Arial"/>
                <a:cs typeface="Arial"/>
              </a:rPr>
              <a:t>ży</a:t>
            </a:r>
            <a:r>
              <a:rPr sz="3000" spc="-509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58" name="object 58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66" name="object 66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72" name="object 72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83" name="object 83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87" name="object 87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91" name="object 91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589514" y="14775589"/>
            <a:ext cx="108585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wenﬂon</a:t>
            </a:r>
            <a:r>
              <a:rPr sz="2000" spc="-14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4570595" y="15127332"/>
            <a:ext cx="321119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4023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strzykawki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me-	</a:t>
            </a:r>
            <a:r>
              <a:rPr sz="3000" spc="7" baseline="-4166" dirty="0">
                <a:solidFill>
                  <a:srgbClr val="151616"/>
                </a:solidFill>
                <a:latin typeface="Arial"/>
                <a:cs typeface="Arial"/>
              </a:rPr>
              <a:t>opa</a:t>
            </a:r>
            <a:r>
              <a:rPr sz="3000" spc="-22" baseline="-4166" dirty="0">
                <a:solidFill>
                  <a:srgbClr val="151616"/>
                </a:solidFill>
                <a:latin typeface="Arial"/>
                <a:cs typeface="Arial"/>
              </a:rPr>
              <a:t>ko</a:t>
            </a:r>
            <a:r>
              <a:rPr sz="3000" spc="7" baseline="-4166" dirty="0">
                <a:solidFill>
                  <a:srgbClr val="151616"/>
                </a:solidFill>
                <a:latin typeface="Arial"/>
                <a:cs typeface="Arial"/>
              </a:rPr>
              <a:t>wania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91124" y="15414302"/>
            <a:ext cx="1740535" cy="11239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4130" marR="5080" indent="-12065">
              <a:lnSpc>
                <a:spcPct val="119400"/>
              </a:lnSpc>
              <a:spcBef>
                <a:spcPts val="14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dyczne, ma-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teriały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opatrun-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kowe.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94375" y="13680242"/>
            <a:ext cx="1588770" cy="471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161925" algn="just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zużyte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urzą-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dzenia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elek</a:t>
            </a:r>
            <a:r>
              <a:rPr sz="3000" spc="37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tryczne</a:t>
            </a:r>
            <a:endParaRPr sz="2000">
              <a:latin typeface="Arial"/>
              <a:cs typeface="Arial"/>
            </a:endParaRPr>
          </a:p>
          <a:p>
            <a:pPr marL="22225" marR="127000" algn="just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elektronicz-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ne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(sprzęt</a:t>
            </a:r>
            <a:endParaRPr sz="2000">
              <a:latin typeface="Arial"/>
              <a:cs typeface="Arial"/>
            </a:endParaRPr>
          </a:p>
          <a:p>
            <a:pPr marL="22225" algn="just">
              <a:lnSpc>
                <a:spcPct val="100000"/>
              </a:lnSpc>
              <a:spcBef>
                <a:spcPts val="420"/>
              </a:spcBef>
            </a:pP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RTV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AGD,</a:t>
            </a:r>
            <a:endParaRPr sz="2000">
              <a:latin typeface="Arial"/>
              <a:cs typeface="Arial"/>
            </a:endParaRPr>
          </a:p>
          <a:p>
            <a:pPr marL="22225" marR="76835">
              <a:lnSpc>
                <a:spcPts val="2790"/>
              </a:lnSpc>
              <a:spcBef>
                <a:spcPts val="13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komputery,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suszarki, że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lazka, kalku-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latory,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telefo- 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ny,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tonery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3970" marR="5080" indent="-1905">
              <a:lnSpc>
                <a:spcPts val="3030"/>
              </a:lnSpc>
              <a:spcBef>
                <a:spcPts val="17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kartridże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drukarek,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itp.)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188269" y="13683378"/>
            <a:ext cx="1615440" cy="3157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6985">
              <a:lnSpc>
                <a:spcPct val="113900"/>
              </a:lnSpc>
              <a:spcBef>
                <a:spcPts val="14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środki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stości,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owa-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dobójcze  oraz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opa-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kowania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nich, deter 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genty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chemi-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kalia,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 kosmetykach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82466"/>
            <a:ext cx="16082010" cy="9451340"/>
          </a:xfrm>
          <a:custGeom>
            <a:avLst/>
            <a:gdLst/>
            <a:ahLst/>
            <a:cxnLst/>
            <a:rect l="l" t="t" r="r" b="b"/>
            <a:pathLst>
              <a:path w="16082010" h="9451340">
                <a:moveTo>
                  <a:pt x="0" y="9451118"/>
                </a:moveTo>
                <a:lnTo>
                  <a:pt x="16081860" y="9451118"/>
                </a:lnTo>
                <a:lnTo>
                  <a:pt x="16081860" y="0"/>
                </a:lnTo>
                <a:lnTo>
                  <a:pt x="0" y="0"/>
                </a:lnTo>
                <a:lnTo>
                  <a:pt x="0" y="9451118"/>
                </a:lnTo>
                <a:close/>
              </a:path>
            </a:pathLst>
          </a:custGeom>
          <a:solidFill>
            <a:srgbClr val="F7F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6988" y="2289340"/>
            <a:ext cx="1023429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45" dirty="0">
                <a:solidFill>
                  <a:srgbClr val="151616"/>
                </a:solidFill>
                <a:latin typeface="Arial"/>
                <a:cs typeface="Arial"/>
              </a:rPr>
              <a:t>POSTĘPOWANIE </a:t>
            </a:r>
            <a:r>
              <a:rPr sz="3350" b="1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5025" b="1" spc="37" baseline="1658" dirty="0">
                <a:solidFill>
                  <a:srgbClr val="151616"/>
                </a:solidFill>
                <a:latin typeface="Arial"/>
                <a:cs typeface="Arial"/>
              </a:rPr>
              <a:t>ODPADAMI</a:t>
            </a:r>
            <a:r>
              <a:rPr sz="5025" b="1" spc="-30" baseline="165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25" b="1" spc="67" baseline="1658" dirty="0">
                <a:solidFill>
                  <a:srgbClr val="151616"/>
                </a:solidFill>
                <a:latin typeface="Arial"/>
                <a:cs typeface="Arial"/>
              </a:rPr>
              <a:t>PROBLEMOWYMI</a:t>
            </a:r>
            <a:endParaRPr sz="5025" baseline="1658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174" y="5189393"/>
            <a:ext cx="1562100" cy="534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Baterie </a:t>
            </a:r>
            <a:r>
              <a:rPr sz="2000" spc="25" dirty="0">
                <a:solidFill>
                  <a:srgbClr val="40B314"/>
                </a:solidFill>
                <a:latin typeface="Arial"/>
                <a:cs typeface="Arial"/>
              </a:rPr>
              <a:t>wy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rzuca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się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do 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specjalnych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pojemni-  </a:t>
            </a:r>
            <a:r>
              <a:rPr sz="2000" spc="-10" dirty="0">
                <a:solidFill>
                  <a:srgbClr val="40B314"/>
                </a:solidFill>
                <a:latin typeface="Arial"/>
                <a:cs typeface="Arial"/>
              </a:rPr>
              <a:t>ków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na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zu-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żyte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baterie,  które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moż-  na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znaleźć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w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szkołach,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ap</a:t>
            </a:r>
            <a:r>
              <a:rPr sz="2000" spc="-360" dirty="0">
                <a:solidFill>
                  <a:srgbClr val="40B314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40B314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tekach, skle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pach.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Stare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akumulatory  </a:t>
            </a:r>
            <a:r>
              <a:rPr sz="2000" spc="10" dirty="0">
                <a:solidFill>
                  <a:srgbClr val="40B314"/>
                </a:solidFill>
                <a:latin typeface="Arial"/>
                <a:cs typeface="Arial"/>
              </a:rPr>
              <a:t>należy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oddać  </a:t>
            </a:r>
            <a:r>
              <a:rPr sz="2000" spc="15" dirty="0">
                <a:solidFill>
                  <a:srgbClr val="40B314"/>
                </a:solidFill>
                <a:latin typeface="Arial"/>
                <a:cs typeface="Arial"/>
              </a:rPr>
              <a:t>przy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zakupie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nowych.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1398" y="5189892"/>
            <a:ext cx="1549400" cy="534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Zużyty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sprzęt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elektryczny  i elektronicz-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powinien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odebrać za-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kład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wywo-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żący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odpa-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dy,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można je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również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od-  dać do  PSZOK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endParaRPr sz="2000">
              <a:latin typeface="Arial"/>
              <a:cs typeface="Arial"/>
            </a:endParaRPr>
          </a:p>
          <a:p>
            <a:pPr marL="12700" marR="94615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lub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skle</a:t>
            </a:r>
            <a:r>
              <a:rPr sz="3000" spc="67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pu w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którym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kupujemy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nowy</a:t>
            </a:r>
            <a:r>
              <a:rPr sz="20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sprzęt,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6816" y="5190317"/>
            <a:ext cx="1513840" cy="5701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40B314"/>
                </a:solidFill>
                <a:latin typeface="Arial"/>
                <a:cs typeface="Arial"/>
              </a:rPr>
              <a:t>Resztki </a:t>
            </a:r>
            <a:r>
              <a:rPr sz="2000" spc="-10" dirty="0">
                <a:solidFill>
                  <a:srgbClr val="40B314"/>
                </a:solidFill>
                <a:latin typeface="Arial"/>
                <a:cs typeface="Arial"/>
              </a:rPr>
              <a:t>farb,  </a:t>
            </a:r>
            <a:r>
              <a:rPr sz="2000" spc="-15" dirty="0">
                <a:solidFill>
                  <a:srgbClr val="40B314"/>
                </a:solidFill>
                <a:latin typeface="Arial"/>
                <a:cs typeface="Arial"/>
              </a:rPr>
              <a:t>klejów, </a:t>
            </a:r>
            <a:r>
              <a:rPr sz="2000" spc="-10" dirty="0">
                <a:solidFill>
                  <a:srgbClr val="40B314"/>
                </a:solidFill>
                <a:latin typeface="Arial"/>
                <a:cs typeface="Arial"/>
              </a:rPr>
              <a:t>roz-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puszczalni-  </a:t>
            </a:r>
            <a:r>
              <a:rPr sz="2000" spc="-35" dirty="0">
                <a:solidFill>
                  <a:srgbClr val="40B314"/>
                </a:solidFill>
                <a:latin typeface="Arial"/>
                <a:cs typeface="Arial"/>
              </a:rPr>
              <a:t>ków,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środ-  </a:t>
            </a:r>
            <a:r>
              <a:rPr sz="2000" spc="-10" dirty="0">
                <a:solidFill>
                  <a:srgbClr val="40B314"/>
                </a:solidFill>
                <a:latin typeface="Arial"/>
                <a:cs typeface="Arial"/>
              </a:rPr>
              <a:t>ków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ochrony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roślin, herbi-  cydów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oraz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opakowa-  nia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po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nich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oddaje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się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do sklepów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gdzie zosta-  ły</a:t>
            </a:r>
            <a:r>
              <a:rPr sz="2000" spc="-60" dirty="0">
                <a:solidFill>
                  <a:srgbClr val="40B31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zakupione,  najlepiej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za  okazaniem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paragonu.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7627" y="5190813"/>
            <a:ext cx="1545590" cy="5701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Zużyte ole-  je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silnikowe,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smary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leży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oddać  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warszta-  cie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samo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chodowym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przy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wymia-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oleju.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niektórych  stacjach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ben-  zynowych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również  </a:t>
            </a:r>
            <a:r>
              <a:rPr sz="2000" spc="95" dirty="0">
                <a:solidFill>
                  <a:srgbClr val="151616"/>
                </a:solidFill>
                <a:latin typeface="Arial"/>
                <a:cs typeface="Arial"/>
              </a:rPr>
              <a:t>można </a:t>
            </a:r>
            <a:r>
              <a:rPr sz="2000" spc="80" dirty="0">
                <a:solidFill>
                  <a:srgbClr val="151616"/>
                </a:solidFill>
                <a:latin typeface="Arial"/>
                <a:cs typeface="Arial"/>
              </a:rPr>
              <a:t>od-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dać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przepra-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cowany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olej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5581" y="5191450"/>
            <a:ext cx="1621790" cy="428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55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Odpady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wiel-  kogabaryto- 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we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powinien  odebrać za-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kład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wywo-  </a:t>
            </a:r>
            <a:r>
              <a:rPr sz="2000" spc="15" dirty="0">
                <a:solidFill>
                  <a:srgbClr val="40B314"/>
                </a:solidFill>
                <a:latin typeface="Arial"/>
                <a:cs typeface="Arial"/>
              </a:rPr>
              <a:t>żący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odpa-  </a:t>
            </a:r>
            <a:r>
              <a:rPr sz="2000" spc="-30" dirty="0">
                <a:solidFill>
                  <a:srgbClr val="40B314"/>
                </a:solidFill>
                <a:latin typeface="Arial"/>
                <a:cs typeface="Arial"/>
              </a:rPr>
              <a:t>dy. </a:t>
            </a:r>
            <a:r>
              <a:rPr sz="2000" spc="-15" dirty="0">
                <a:solidFill>
                  <a:srgbClr val="40B314"/>
                </a:solidFill>
                <a:latin typeface="Arial"/>
                <a:cs typeface="Arial"/>
              </a:rPr>
              <a:t>Można 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je </a:t>
            </a:r>
            <a:r>
              <a:rPr sz="2000" spc="-5" dirty="0">
                <a:solidFill>
                  <a:srgbClr val="40B314"/>
                </a:solidFill>
                <a:latin typeface="Arial"/>
                <a:cs typeface="Arial"/>
              </a:rPr>
              <a:t>również 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oddać do  Punktu</a:t>
            </a:r>
            <a:r>
              <a:rPr sz="2000" spc="-90" dirty="0">
                <a:solidFill>
                  <a:srgbClr val="40B31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B314"/>
                </a:solidFill>
                <a:latin typeface="Arial"/>
                <a:cs typeface="Arial"/>
              </a:rPr>
              <a:t>Selek-  tywnej </a:t>
            </a:r>
            <a:r>
              <a:rPr sz="2000" dirty="0">
                <a:solidFill>
                  <a:srgbClr val="40B314"/>
                </a:solidFill>
                <a:latin typeface="Arial"/>
                <a:cs typeface="Arial"/>
              </a:rPr>
              <a:t>Zbiórki  </a:t>
            </a:r>
            <a:r>
              <a:rPr sz="2000" spc="-15" dirty="0">
                <a:solidFill>
                  <a:srgbClr val="40B314"/>
                </a:solidFill>
                <a:latin typeface="Arial"/>
                <a:cs typeface="Arial"/>
              </a:rPr>
              <a:t>Odpadów.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2865" y="3464370"/>
            <a:ext cx="14301469" cy="7575550"/>
            <a:chOff x="782865" y="3464370"/>
            <a:chExt cx="14301469" cy="7575550"/>
          </a:xfrm>
        </p:grpSpPr>
        <p:sp>
          <p:nvSpPr>
            <p:cNvPr id="10" name="object 10"/>
            <p:cNvSpPr/>
            <p:nvPr/>
          </p:nvSpPr>
          <p:spPr>
            <a:xfrm>
              <a:off x="2824008" y="349317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8"/>
                  </a:lnTo>
                  <a:lnTo>
                    <a:pt x="567583" y="14440"/>
                  </a:lnTo>
                  <a:lnTo>
                    <a:pt x="521872" y="25390"/>
                  </a:lnTo>
                  <a:lnTo>
                    <a:pt x="477359" y="39231"/>
                  </a:lnTo>
                  <a:lnTo>
                    <a:pt x="434150" y="55858"/>
                  </a:lnTo>
                  <a:lnTo>
                    <a:pt x="392350" y="75165"/>
                  </a:lnTo>
                  <a:lnTo>
                    <a:pt x="352066" y="97047"/>
                  </a:lnTo>
                  <a:lnTo>
                    <a:pt x="313403" y="121396"/>
                  </a:lnTo>
                  <a:lnTo>
                    <a:pt x="276467" y="148108"/>
                  </a:lnTo>
                  <a:lnTo>
                    <a:pt x="241364" y="177077"/>
                  </a:lnTo>
                  <a:lnTo>
                    <a:pt x="208200" y="208196"/>
                  </a:lnTo>
                  <a:lnTo>
                    <a:pt x="177081" y="241361"/>
                  </a:lnTo>
                  <a:lnTo>
                    <a:pt x="148112" y="276465"/>
                  </a:lnTo>
                  <a:lnTo>
                    <a:pt x="121400" y="313402"/>
                  </a:lnTo>
                  <a:lnTo>
                    <a:pt x="97050" y="352067"/>
                  </a:lnTo>
                  <a:lnTo>
                    <a:pt x="75168" y="392353"/>
                  </a:lnTo>
                  <a:lnTo>
                    <a:pt x="55861" y="434156"/>
                  </a:lnTo>
                  <a:lnTo>
                    <a:pt x="39233" y="477368"/>
                  </a:lnTo>
                  <a:lnTo>
                    <a:pt x="25391" y="521885"/>
                  </a:lnTo>
                  <a:lnTo>
                    <a:pt x="14441" y="567600"/>
                  </a:lnTo>
                  <a:lnTo>
                    <a:pt x="6489" y="614408"/>
                  </a:lnTo>
                  <a:lnTo>
                    <a:pt x="1639" y="662203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3" y="944353"/>
                  </a:lnTo>
                  <a:lnTo>
                    <a:pt x="55861" y="987561"/>
                  </a:lnTo>
                  <a:lnTo>
                    <a:pt x="75168" y="1029358"/>
                  </a:lnTo>
                  <a:lnTo>
                    <a:pt x="97050" y="1069641"/>
                  </a:lnTo>
                  <a:lnTo>
                    <a:pt x="121400" y="1108302"/>
                  </a:lnTo>
                  <a:lnTo>
                    <a:pt x="148112" y="1145236"/>
                  </a:lnTo>
                  <a:lnTo>
                    <a:pt x="177081" y="1180337"/>
                  </a:lnTo>
                  <a:lnTo>
                    <a:pt x="208200" y="1213499"/>
                  </a:lnTo>
                  <a:lnTo>
                    <a:pt x="241364" y="1244617"/>
                  </a:lnTo>
                  <a:lnTo>
                    <a:pt x="276467" y="1273584"/>
                  </a:lnTo>
                  <a:lnTo>
                    <a:pt x="313403" y="1300294"/>
                  </a:lnTo>
                  <a:lnTo>
                    <a:pt x="352066" y="1324643"/>
                  </a:lnTo>
                  <a:lnTo>
                    <a:pt x="392350" y="1346523"/>
                  </a:lnTo>
                  <a:lnTo>
                    <a:pt x="434150" y="1365829"/>
                  </a:lnTo>
                  <a:lnTo>
                    <a:pt x="477359" y="1382456"/>
                  </a:lnTo>
                  <a:lnTo>
                    <a:pt x="521872" y="1396297"/>
                  </a:lnTo>
                  <a:lnTo>
                    <a:pt x="567583" y="1407246"/>
                  </a:lnTo>
                  <a:lnTo>
                    <a:pt x="614386" y="1415198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6"/>
                  </a:lnTo>
                  <a:lnTo>
                    <a:pt x="987537" y="1365829"/>
                  </a:lnTo>
                  <a:lnTo>
                    <a:pt x="1029336" y="1346523"/>
                  </a:lnTo>
                  <a:lnTo>
                    <a:pt x="1069621" y="1324643"/>
                  </a:lnTo>
                  <a:lnTo>
                    <a:pt x="1108284" y="1300294"/>
                  </a:lnTo>
                  <a:lnTo>
                    <a:pt x="1145220" y="1273584"/>
                  </a:lnTo>
                  <a:lnTo>
                    <a:pt x="1180323" y="1244617"/>
                  </a:lnTo>
                  <a:lnTo>
                    <a:pt x="1213487" y="1213499"/>
                  </a:lnTo>
                  <a:lnTo>
                    <a:pt x="1244606" y="1180337"/>
                  </a:lnTo>
                  <a:lnTo>
                    <a:pt x="1273574" y="1145236"/>
                  </a:lnTo>
                  <a:lnTo>
                    <a:pt x="1300287" y="1108302"/>
                  </a:lnTo>
                  <a:lnTo>
                    <a:pt x="1324637" y="1069641"/>
                  </a:lnTo>
                  <a:lnTo>
                    <a:pt x="1346518" y="1029358"/>
                  </a:lnTo>
                  <a:lnTo>
                    <a:pt x="1365826" y="987561"/>
                  </a:lnTo>
                  <a:lnTo>
                    <a:pt x="1382453" y="944353"/>
                  </a:lnTo>
                  <a:lnTo>
                    <a:pt x="1396295" y="899842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03"/>
                  </a:lnTo>
                  <a:lnTo>
                    <a:pt x="1415198" y="614408"/>
                  </a:lnTo>
                  <a:lnTo>
                    <a:pt x="1407245" y="567600"/>
                  </a:lnTo>
                  <a:lnTo>
                    <a:pt x="1396295" y="521885"/>
                  </a:lnTo>
                  <a:lnTo>
                    <a:pt x="1382453" y="477368"/>
                  </a:lnTo>
                  <a:lnTo>
                    <a:pt x="1365826" y="434156"/>
                  </a:lnTo>
                  <a:lnTo>
                    <a:pt x="1346518" y="392353"/>
                  </a:lnTo>
                  <a:lnTo>
                    <a:pt x="1324637" y="352067"/>
                  </a:lnTo>
                  <a:lnTo>
                    <a:pt x="1300287" y="313402"/>
                  </a:lnTo>
                  <a:lnTo>
                    <a:pt x="1273574" y="276465"/>
                  </a:lnTo>
                  <a:lnTo>
                    <a:pt x="1244606" y="241361"/>
                  </a:lnTo>
                  <a:lnTo>
                    <a:pt x="1213487" y="208196"/>
                  </a:lnTo>
                  <a:lnTo>
                    <a:pt x="1180323" y="177077"/>
                  </a:lnTo>
                  <a:lnTo>
                    <a:pt x="1145220" y="148108"/>
                  </a:lnTo>
                  <a:lnTo>
                    <a:pt x="1108284" y="121396"/>
                  </a:lnTo>
                  <a:lnTo>
                    <a:pt x="1069621" y="97047"/>
                  </a:lnTo>
                  <a:lnTo>
                    <a:pt x="1029336" y="75165"/>
                  </a:lnTo>
                  <a:lnTo>
                    <a:pt x="987537" y="55858"/>
                  </a:lnTo>
                  <a:lnTo>
                    <a:pt x="944327" y="39231"/>
                  </a:lnTo>
                  <a:lnTo>
                    <a:pt x="899814" y="25390"/>
                  </a:lnTo>
                  <a:lnTo>
                    <a:pt x="854104" y="14440"/>
                  </a:lnTo>
                  <a:lnTo>
                    <a:pt x="807301" y="6488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4008" y="349317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8"/>
                  </a:lnTo>
                  <a:lnTo>
                    <a:pt x="854104" y="14440"/>
                  </a:lnTo>
                  <a:lnTo>
                    <a:pt x="899814" y="25390"/>
                  </a:lnTo>
                  <a:lnTo>
                    <a:pt x="944327" y="39231"/>
                  </a:lnTo>
                  <a:lnTo>
                    <a:pt x="987537" y="55858"/>
                  </a:lnTo>
                  <a:lnTo>
                    <a:pt x="1029336" y="75165"/>
                  </a:lnTo>
                  <a:lnTo>
                    <a:pt x="1069621" y="97047"/>
                  </a:lnTo>
                  <a:lnTo>
                    <a:pt x="1108284" y="121396"/>
                  </a:lnTo>
                  <a:lnTo>
                    <a:pt x="1145220" y="148108"/>
                  </a:lnTo>
                  <a:lnTo>
                    <a:pt x="1180323" y="177077"/>
                  </a:lnTo>
                  <a:lnTo>
                    <a:pt x="1213487" y="208196"/>
                  </a:lnTo>
                  <a:lnTo>
                    <a:pt x="1244606" y="241361"/>
                  </a:lnTo>
                  <a:lnTo>
                    <a:pt x="1273574" y="276465"/>
                  </a:lnTo>
                  <a:lnTo>
                    <a:pt x="1300287" y="313402"/>
                  </a:lnTo>
                  <a:lnTo>
                    <a:pt x="1324637" y="352067"/>
                  </a:lnTo>
                  <a:lnTo>
                    <a:pt x="1346518" y="392353"/>
                  </a:lnTo>
                  <a:lnTo>
                    <a:pt x="1365826" y="434156"/>
                  </a:lnTo>
                  <a:lnTo>
                    <a:pt x="1382453" y="477368"/>
                  </a:lnTo>
                  <a:lnTo>
                    <a:pt x="1396295" y="521885"/>
                  </a:lnTo>
                  <a:lnTo>
                    <a:pt x="1407245" y="567600"/>
                  </a:lnTo>
                  <a:lnTo>
                    <a:pt x="1415198" y="614408"/>
                  </a:lnTo>
                  <a:lnTo>
                    <a:pt x="1420047" y="662203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2"/>
                  </a:lnTo>
                  <a:lnTo>
                    <a:pt x="1382453" y="944353"/>
                  </a:lnTo>
                  <a:lnTo>
                    <a:pt x="1365826" y="987561"/>
                  </a:lnTo>
                  <a:lnTo>
                    <a:pt x="1346518" y="1029358"/>
                  </a:lnTo>
                  <a:lnTo>
                    <a:pt x="1324637" y="1069641"/>
                  </a:lnTo>
                  <a:lnTo>
                    <a:pt x="1300287" y="1108302"/>
                  </a:lnTo>
                  <a:lnTo>
                    <a:pt x="1273574" y="1145236"/>
                  </a:lnTo>
                  <a:lnTo>
                    <a:pt x="1244606" y="1180337"/>
                  </a:lnTo>
                  <a:lnTo>
                    <a:pt x="1213487" y="1213499"/>
                  </a:lnTo>
                  <a:lnTo>
                    <a:pt x="1180323" y="1244617"/>
                  </a:lnTo>
                  <a:lnTo>
                    <a:pt x="1145220" y="1273584"/>
                  </a:lnTo>
                  <a:lnTo>
                    <a:pt x="1108284" y="1300294"/>
                  </a:lnTo>
                  <a:lnTo>
                    <a:pt x="1069621" y="1324643"/>
                  </a:lnTo>
                  <a:lnTo>
                    <a:pt x="1029336" y="1346523"/>
                  </a:lnTo>
                  <a:lnTo>
                    <a:pt x="987537" y="1365829"/>
                  </a:lnTo>
                  <a:lnTo>
                    <a:pt x="944327" y="1382456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8"/>
                  </a:lnTo>
                  <a:lnTo>
                    <a:pt x="567583" y="1407246"/>
                  </a:lnTo>
                  <a:lnTo>
                    <a:pt x="521872" y="1396297"/>
                  </a:lnTo>
                  <a:lnTo>
                    <a:pt x="477359" y="1382456"/>
                  </a:lnTo>
                  <a:lnTo>
                    <a:pt x="434150" y="1365829"/>
                  </a:lnTo>
                  <a:lnTo>
                    <a:pt x="392350" y="1346523"/>
                  </a:lnTo>
                  <a:lnTo>
                    <a:pt x="352066" y="1324643"/>
                  </a:lnTo>
                  <a:lnTo>
                    <a:pt x="313403" y="1300294"/>
                  </a:lnTo>
                  <a:lnTo>
                    <a:pt x="276467" y="1273584"/>
                  </a:lnTo>
                  <a:lnTo>
                    <a:pt x="241364" y="1244617"/>
                  </a:lnTo>
                  <a:lnTo>
                    <a:pt x="208200" y="1213499"/>
                  </a:lnTo>
                  <a:lnTo>
                    <a:pt x="177081" y="1180337"/>
                  </a:lnTo>
                  <a:lnTo>
                    <a:pt x="148112" y="1145236"/>
                  </a:lnTo>
                  <a:lnTo>
                    <a:pt x="121400" y="1108302"/>
                  </a:lnTo>
                  <a:lnTo>
                    <a:pt x="97050" y="1069641"/>
                  </a:lnTo>
                  <a:lnTo>
                    <a:pt x="75168" y="1029358"/>
                  </a:lnTo>
                  <a:lnTo>
                    <a:pt x="55861" y="987561"/>
                  </a:lnTo>
                  <a:lnTo>
                    <a:pt x="39233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03"/>
                  </a:lnTo>
                  <a:lnTo>
                    <a:pt x="6489" y="614408"/>
                  </a:lnTo>
                  <a:lnTo>
                    <a:pt x="14441" y="567600"/>
                  </a:lnTo>
                  <a:lnTo>
                    <a:pt x="25391" y="521885"/>
                  </a:lnTo>
                  <a:lnTo>
                    <a:pt x="39233" y="477368"/>
                  </a:lnTo>
                  <a:lnTo>
                    <a:pt x="55861" y="434156"/>
                  </a:lnTo>
                  <a:lnTo>
                    <a:pt x="75168" y="392353"/>
                  </a:lnTo>
                  <a:lnTo>
                    <a:pt x="97050" y="352067"/>
                  </a:lnTo>
                  <a:lnTo>
                    <a:pt x="121400" y="313402"/>
                  </a:lnTo>
                  <a:lnTo>
                    <a:pt x="148112" y="276465"/>
                  </a:lnTo>
                  <a:lnTo>
                    <a:pt x="177081" y="241361"/>
                  </a:lnTo>
                  <a:lnTo>
                    <a:pt x="208200" y="208196"/>
                  </a:lnTo>
                  <a:lnTo>
                    <a:pt x="241364" y="177077"/>
                  </a:lnTo>
                  <a:lnTo>
                    <a:pt x="276467" y="148108"/>
                  </a:lnTo>
                  <a:lnTo>
                    <a:pt x="313403" y="121396"/>
                  </a:lnTo>
                  <a:lnTo>
                    <a:pt x="352066" y="97047"/>
                  </a:lnTo>
                  <a:lnTo>
                    <a:pt x="392350" y="75165"/>
                  </a:lnTo>
                  <a:lnTo>
                    <a:pt x="434150" y="55858"/>
                  </a:lnTo>
                  <a:lnTo>
                    <a:pt x="477359" y="39231"/>
                  </a:lnTo>
                  <a:lnTo>
                    <a:pt x="521872" y="25390"/>
                  </a:lnTo>
                  <a:lnTo>
                    <a:pt x="567583" y="14440"/>
                  </a:lnTo>
                  <a:lnTo>
                    <a:pt x="614386" y="6488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1973" y="3689890"/>
              <a:ext cx="923925" cy="920115"/>
            </a:xfrm>
            <a:custGeom>
              <a:avLst/>
              <a:gdLst/>
              <a:ahLst/>
              <a:cxnLst/>
              <a:rect l="l" t="t" r="r" b="b"/>
              <a:pathLst>
                <a:path w="923925" h="920114">
                  <a:moveTo>
                    <a:pt x="114648" y="226128"/>
                  </a:moveTo>
                  <a:lnTo>
                    <a:pt x="74202" y="227146"/>
                  </a:lnTo>
                  <a:lnTo>
                    <a:pt x="29302" y="244713"/>
                  </a:lnTo>
                  <a:lnTo>
                    <a:pt x="4658" y="281636"/>
                  </a:lnTo>
                  <a:lnTo>
                    <a:pt x="0" y="317948"/>
                  </a:lnTo>
                  <a:lnTo>
                    <a:pt x="0" y="829347"/>
                  </a:lnTo>
                  <a:lnTo>
                    <a:pt x="6012" y="868273"/>
                  </a:lnTo>
                  <a:lnTo>
                    <a:pt x="23595" y="896712"/>
                  </a:lnTo>
                  <a:lnTo>
                    <a:pt x="52064" y="914151"/>
                  </a:lnTo>
                  <a:lnTo>
                    <a:pt x="90738" y="920078"/>
                  </a:lnTo>
                  <a:lnTo>
                    <a:pt x="833107" y="920078"/>
                  </a:lnTo>
                  <a:lnTo>
                    <a:pt x="871786" y="914061"/>
                  </a:lnTo>
                  <a:lnTo>
                    <a:pt x="900255" y="896473"/>
                  </a:lnTo>
                  <a:lnTo>
                    <a:pt x="917834" y="868004"/>
                  </a:lnTo>
                  <a:lnTo>
                    <a:pt x="923845" y="829347"/>
                  </a:lnTo>
                  <a:lnTo>
                    <a:pt x="923845" y="821047"/>
                  </a:lnTo>
                  <a:lnTo>
                    <a:pt x="136103" y="821047"/>
                  </a:lnTo>
                  <a:lnTo>
                    <a:pt x="121863" y="818063"/>
                  </a:lnTo>
                  <a:lnTo>
                    <a:pt x="110040" y="809998"/>
                  </a:lnTo>
                  <a:lnTo>
                    <a:pt x="101968" y="798182"/>
                  </a:lnTo>
                  <a:lnTo>
                    <a:pt x="98981" y="783946"/>
                  </a:lnTo>
                  <a:lnTo>
                    <a:pt x="98981" y="359163"/>
                  </a:lnTo>
                  <a:lnTo>
                    <a:pt x="102240" y="346894"/>
                  </a:lnTo>
                  <a:lnTo>
                    <a:pt x="111281" y="335603"/>
                  </a:lnTo>
                  <a:lnTo>
                    <a:pt x="124999" y="327331"/>
                  </a:lnTo>
                  <a:lnTo>
                    <a:pt x="142289" y="324120"/>
                  </a:lnTo>
                  <a:lnTo>
                    <a:pt x="923845" y="324120"/>
                  </a:lnTo>
                  <a:lnTo>
                    <a:pt x="923845" y="317948"/>
                  </a:lnTo>
                  <a:lnTo>
                    <a:pt x="913777" y="268973"/>
                  </a:lnTo>
                  <a:lnTo>
                    <a:pt x="880586" y="235375"/>
                  </a:lnTo>
                  <a:lnTo>
                    <a:pt x="831258" y="227146"/>
                  </a:lnTo>
                  <a:lnTo>
                    <a:pt x="239213" y="227146"/>
                  </a:lnTo>
                  <a:lnTo>
                    <a:pt x="114648" y="226128"/>
                  </a:lnTo>
                  <a:close/>
                </a:path>
                <a:path w="923925" h="920114">
                  <a:moveTo>
                    <a:pt x="777427" y="324120"/>
                  </a:moveTo>
                  <a:lnTo>
                    <a:pt x="608336" y="324120"/>
                  </a:lnTo>
                  <a:lnTo>
                    <a:pt x="626830" y="327402"/>
                  </a:lnTo>
                  <a:lnTo>
                    <a:pt x="641157" y="336649"/>
                  </a:lnTo>
                  <a:lnTo>
                    <a:pt x="650415" y="350964"/>
                  </a:lnTo>
                  <a:lnTo>
                    <a:pt x="653702" y="369450"/>
                  </a:lnTo>
                  <a:lnTo>
                    <a:pt x="653702" y="775717"/>
                  </a:lnTo>
                  <a:lnTo>
                    <a:pt x="650883" y="792736"/>
                  </a:lnTo>
                  <a:lnTo>
                    <a:pt x="643262" y="807214"/>
                  </a:lnTo>
                  <a:lnTo>
                    <a:pt x="632097" y="817276"/>
                  </a:lnTo>
                  <a:lnTo>
                    <a:pt x="618644" y="821047"/>
                  </a:lnTo>
                  <a:lnTo>
                    <a:pt x="923845" y="821047"/>
                  </a:lnTo>
                  <a:lnTo>
                    <a:pt x="923845" y="571555"/>
                  </a:lnTo>
                  <a:lnTo>
                    <a:pt x="773305" y="571555"/>
                  </a:lnTo>
                  <a:lnTo>
                    <a:pt x="758134" y="568018"/>
                  </a:lnTo>
                  <a:lnTo>
                    <a:pt x="744926" y="558688"/>
                  </a:lnTo>
                  <a:lnTo>
                    <a:pt x="735597" y="545488"/>
                  </a:lnTo>
                  <a:lnTo>
                    <a:pt x="732061" y="530339"/>
                  </a:lnTo>
                  <a:lnTo>
                    <a:pt x="732061" y="519982"/>
                  </a:lnTo>
                  <a:lnTo>
                    <a:pt x="735597" y="504833"/>
                  </a:lnTo>
                  <a:lnTo>
                    <a:pt x="744926" y="491633"/>
                  </a:lnTo>
                  <a:lnTo>
                    <a:pt x="758134" y="482303"/>
                  </a:lnTo>
                  <a:lnTo>
                    <a:pt x="773305" y="478766"/>
                  </a:lnTo>
                  <a:lnTo>
                    <a:pt x="923845" y="478766"/>
                  </a:lnTo>
                  <a:lnTo>
                    <a:pt x="923845" y="418922"/>
                  </a:lnTo>
                  <a:lnTo>
                    <a:pt x="784781" y="418922"/>
                  </a:lnTo>
                  <a:lnTo>
                    <a:pt x="759241" y="414753"/>
                  </a:lnTo>
                  <a:lnTo>
                    <a:pt x="739793" y="399903"/>
                  </a:lnTo>
                  <a:lnTo>
                    <a:pt x="732061" y="379807"/>
                  </a:lnTo>
                  <a:lnTo>
                    <a:pt x="732061" y="367392"/>
                  </a:lnTo>
                  <a:lnTo>
                    <a:pt x="736021" y="351114"/>
                  </a:lnTo>
                  <a:lnTo>
                    <a:pt x="746401" y="337296"/>
                  </a:lnTo>
                  <a:lnTo>
                    <a:pt x="760953" y="327709"/>
                  </a:lnTo>
                  <a:lnTo>
                    <a:pt x="777427" y="324120"/>
                  </a:lnTo>
                  <a:close/>
                </a:path>
                <a:path w="923925" h="920114">
                  <a:moveTo>
                    <a:pt x="923845" y="478766"/>
                  </a:moveTo>
                  <a:lnTo>
                    <a:pt x="783612" y="478766"/>
                  </a:lnTo>
                  <a:lnTo>
                    <a:pt x="798784" y="482303"/>
                  </a:lnTo>
                  <a:lnTo>
                    <a:pt x="811992" y="491633"/>
                  </a:lnTo>
                  <a:lnTo>
                    <a:pt x="821321" y="504833"/>
                  </a:lnTo>
                  <a:lnTo>
                    <a:pt x="824856" y="519982"/>
                  </a:lnTo>
                  <a:lnTo>
                    <a:pt x="824856" y="530339"/>
                  </a:lnTo>
                  <a:lnTo>
                    <a:pt x="821321" y="545488"/>
                  </a:lnTo>
                  <a:lnTo>
                    <a:pt x="811992" y="558688"/>
                  </a:lnTo>
                  <a:lnTo>
                    <a:pt x="798784" y="568018"/>
                  </a:lnTo>
                  <a:lnTo>
                    <a:pt x="783612" y="571555"/>
                  </a:lnTo>
                  <a:lnTo>
                    <a:pt x="923845" y="571555"/>
                  </a:lnTo>
                  <a:lnTo>
                    <a:pt x="923845" y="478766"/>
                  </a:lnTo>
                  <a:close/>
                </a:path>
                <a:path w="923925" h="920114">
                  <a:moveTo>
                    <a:pt x="923845" y="324120"/>
                  </a:moveTo>
                  <a:lnTo>
                    <a:pt x="777427" y="324120"/>
                  </a:lnTo>
                  <a:lnTo>
                    <a:pt x="795138" y="327489"/>
                  </a:lnTo>
                  <a:lnTo>
                    <a:pt x="810298" y="336711"/>
                  </a:lnTo>
                  <a:lnTo>
                    <a:pt x="820879" y="350456"/>
                  </a:lnTo>
                  <a:lnTo>
                    <a:pt x="824856" y="367392"/>
                  </a:lnTo>
                  <a:lnTo>
                    <a:pt x="824412" y="378525"/>
                  </a:lnTo>
                  <a:lnTo>
                    <a:pt x="822499" y="388780"/>
                  </a:lnTo>
                  <a:lnTo>
                    <a:pt x="818248" y="398237"/>
                  </a:lnTo>
                  <a:lnTo>
                    <a:pt x="810789" y="406976"/>
                  </a:lnTo>
                  <a:lnTo>
                    <a:pt x="784781" y="418922"/>
                  </a:lnTo>
                  <a:lnTo>
                    <a:pt x="923845" y="418922"/>
                  </a:lnTo>
                  <a:lnTo>
                    <a:pt x="923845" y="324120"/>
                  </a:lnTo>
                  <a:close/>
                </a:path>
                <a:path w="923925" h="920114">
                  <a:moveTo>
                    <a:pt x="179009" y="53903"/>
                  </a:moveTo>
                  <a:lnTo>
                    <a:pt x="142675" y="76109"/>
                  </a:lnTo>
                  <a:lnTo>
                    <a:pt x="136103" y="107543"/>
                  </a:lnTo>
                  <a:lnTo>
                    <a:pt x="137993" y="118983"/>
                  </a:lnTo>
                  <a:lnTo>
                    <a:pt x="142819" y="128355"/>
                  </a:lnTo>
                  <a:lnTo>
                    <a:pt x="149313" y="136223"/>
                  </a:lnTo>
                  <a:lnTo>
                    <a:pt x="156207" y="143154"/>
                  </a:lnTo>
                  <a:lnTo>
                    <a:pt x="201450" y="187624"/>
                  </a:lnTo>
                  <a:lnTo>
                    <a:pt x="225752" y="212137"/>
                  </a:lnTo>
                  <a:lnTo>
                    <a:pt x="239213" y="227146"/>
                  </a:lnTo>
                  <a:lnTo>
                    <a:pt x="375309" y="227146"/>
                  </a:lnTo>
                  <a:lnTo>
                    <a:pt x="359248" y="212499"/>
                  </a:lnTo>
                  <a:lnTo>
                    <a:pt x="331515" y="184991"/>
                  </a:lnTo>
                  <a:lnTo>
                    <a:pt x="284060" y="136983"/>
                  </a:lnTo>
                  <a:lnTo>
                    <a:pt x="238695" y="91582"/>
                  </a:lnTo>
                  <a:lnTo>
                    <a:pt x="223116" y="75484"/>
                  </a:lnTo>
                  <a:lnTo>
                    <a:pt x="203123" y="59845"/>
                  </a:lnTo>
                  <a:lnTo>
                    <a:pt x="179009" y="53903"/>
                  </a:lnTo>
                  <a:close/>
                </a:path>
                <a:path w="923925" h="920114">
                  <a:moveTo>
                    <a:pt x="610082" y="0"/>
                  </a:moveTo>
                  <a:lnTo>
                    <a:pt x="595454" y="8821"/>
                  </a:lnTo>
                  <a:lnTo>
                    <a:pt x="578481" y="24074"/>
                  </a:lnTo>
                  <a:lnTo>
                    <a:pt x="562049" y="40910"/>
                  </a:lnTo>
                  <a:lnTo>
                    <a:pt x="549046" y="54481"/>
                  </a:lnTo>
                  <a:lnTo>
                    <a:pt x="375309" y="227146"/>
                  </a:lnTo>
                  <a:lnTo>
                    <a:pt x="511413" y="227146"/>
                  </a:lnTo>
                  <a:lnTo>
                    <a:pt x="534170" y="202996"/>
                  </a:lnTo>
                  <a:lnTo>
                    <a:pt x="579654" y="157271"/>
                  </a:lnTo>
                  <a:lnTo>
                    <a:pt x="655248" y="82289"/>
                  </a:lnTo>
                  <a:lnTo>
                    <a:pt x="673837" y="48242"/>
                  </a:lnTo>
                  <a:lnTo>
                    <a:pt x="666492" y="18798"/>
                  </a:lnTo>
                  <a:lnTo>
                    <a:pt x="642234" y="527"/>
                  </a:lnTo>
                  <a:lnTo>
                    <a:pt x="610082" y="0"/>
                  </a:lnTo>
                  <a:close/>
                </a:path>
                <a:path w="923925" h="920114">
                  <a:moveTo>
                    <a:pt x="824042" y="226632"/>
                  </a:moveTo>
                  <a:lnTo>
                    <a:pt x="791349" y="226696"/>
                  </a:lnTo>
                  <a:lnTo>
                    <a:pt x="762998" y="227146"/>
                  </a:lnTo>
                  <a:lnTo>
                    <a:pt x="831258" y="227146"/>
                  </a:lnTo>
                  <a:lnTo>
                    <a:pt x="824042" y="226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60954" y="4014010"/>
              <a:ext cx="554990" cy="497205"/>
            </a:xfrm>
            <a:custGeom>
              <a:avLst/>
              <a:gdLst/>
              <a:ahLst/>
              <a:cxnLst/>
              <a:rect l="l" t="t" r="r" b="b"/>
              <a:pathLst>
                <a:path w="554989" h="497204">
                  <a:moveTo>
                    <a:pt x="519663" y="496927"/>
                  </a:moveTo>
                  <a:lnTo>
                    <a:pt x="37122" y="496927"/>
                  </a:lnTo>
                  <a:lnTo>
                    <a:pt x="22882" y="493943"/>
                  </a:lnTo>
                  <a:lnTo>
                    <a:pt x="11059" y="485878"/>
                  </a:lnTo>
                  <a:lnTo>
                    <a:pt x="2987" y="474062"/>
                  </a:lnTo>
                  <a:lnTo>
                    <a:pt x="0" y="459826"/>
                  </a:lnTo>
                  <a:lnTo>
                    <a:pt x="0" y="35043"/>
                  </a:lnTo>
                  <a:lnTo>
                    <a:pt x="3259" y="22774"/>
                  </a:lnTo>
                  <a:lnTo>
                    <a:pt x="12300" y="11483"/>
                  </a:lnTo>
                  <a:lnTo>
                    <a:pt x="26018" y="3211"/>
                  </a:lnTo>
                  <a:lnTo>
                    <a:pt x="43308" y="0"/>
                  </a:lnTo>
                  <a:lnTo>
                    <a:pt x="509355" y="0"/>
                  </a:lnTo>
                  <a:lnTo>
                    <a:pt x="527849" y="3282"/>
                  </a:lnTo>
                  <a:lnTo>
                    <a:pt x="542176" y="12529"/>
                  </a:lnTo>
                  <a:lnTo>
                    <a:pt x="551434" y="26844"/>
                  </a:lnTo>
                  <a:lnTo>
                    <a:pt x="554721" y="45329"/>
                  </a:lnTo>
                  <a:lnTo>
                    <a:pt x="554721" y="451597"/>
                  </a:lnTo>
                  <a:lnTo>
                    <a:pt x="551902" y="468616"/>
                  </a:lnTo>
                  <a:lnTo>
                    <a:pt x="544281" y="483094"/>
                  </a:lnTo>
                  <a:lnTo>
                    <a:pt x="533116" y="493156"/>
                  </a:lnTo>
                  <a:lnTo>
                    <a:pt x="519663" y="496927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9070" y="4153692"/>
              <a:ext cx="122725" cy="1227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9070" y="3999045"/>
              <a:ext cx="122725" cy="12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1973" y="3689890"/>
              <a:ext cx="923925" cy="920115"/>
            </a:xfrm>
            <a:custGeom>
              <a:avLst/>
              <a:gdLst/>
              <a:ahLst/>
              <a:cxnLst/>
              <a:rect l="l" t="t" r="r" b="b"/>
              <a:pathLst>
                <a:path w="923925" h="920114">
                  <a:moveTo>
                    <a:pt x="375309" y="227146"/>
                  </a:moveTo>
                  <a:lnTo>
                    <a:pt x="359248" y="212499"/>
                  </a:lnTo>
                  <a:lnTo>
                    <a:pt x="331515" y="184991"/>
                  </a:lnTo>
                  <a:lnTo>
                    <a:pt x="302867" y="156019"/>
                  </a:lnTo>
                  <a:lnTo>
                    <a:pt x="284060" y="136983"/>
                  </a:lnTo>
                  <a:lnTo>
                    <a:pt x="272577" y="125469"/>
                  </a:lnTo>
                  <a:lnTo>
                    <a:pt x="261378" y="114256"/>
                  </a:lnTo>
                  <a:lnTo>
                    <a:pt x="250179" y="103055"/>
                  </a:lnTo>
                  <a:lnTo>
                    <a:pt x="238695" y="91582"/>
                  </a:lnTo>
                  <a:lnTo>
                    <a:pt x="223116" y="75484"/>
                  </a:lnTo>
                  <a:lnTo>
                    <a:pt x="203123" y="59845"/>
                  </a:lnTo>
                  <a:lnTo>
                    <a:pt x="179009" y="53903"/>
                  </a:lnTo>
                  <a:lnTo>
                    <a:pt x="151064" y="66895"/>
                  </a:lnTo>
                  <a:lnTo>
                    <a:pt x="142675" y="76109"/>
                  </a:lnTo>
                  <a:lnTo>
                    <a:pt x="138205" y="85649"/>
                  </a:lnTo>
                  <a:lnTo>
                    <a:pt x="136424" y="95974"/>
                  </a:lnTo>
                  <a:lnTo>
                    <a:pt x="136103" y="107543"/>
                  </a:lnTo>
                  <a:lnTo>
                    <a:pt x="137993" y="118983"/>
                  </a:lnTo>
                  <a:lnTo>
                    <a:pt x="142819" y="128355"/>
                  </a:lnTo>
                  <a:lnTo>
                    <a:pt x="149313" y="136223"/>
                  </a:lnTo>
                  <a:lnTo>
                    <a:pt x="156207" y="143154"/>
                  </a:lnTo>
                  <a:lnTo>
                    <a:pt x="175278" y="161874"/>
                  </a:lnTo>
                  <a:lnTo>
                    <a:pt x="201450" y="187624"/>
                  </a:lnTo>
                  <a:lnTo>
                    <a:pt x="225752" y="212137"/>
                  </a:lnTo>
                  <a:lnTo>
                    <a:pt x="239213" y="227146"/>
                  </a:lnTo>
                  <a:lnTo>
                    <a:pt x="198339" y="226807"/>
                  </a:lnTo>
                  <a:lnTo>
                    <a:pt x="156423" y="226242"/>
                  </a:lnTo>
                  <a:lnTo>
                    <a:pt x="114648" y="226128"/>
                  </a:lnTo>
                  <a:lnTo>
                    <a:pt x="74202" y="227146"/>
                  </a:lnTo>
                  <a:lnTo>
                    <a:pt x="29302" y="244713"/>
                  </a:lnTo>
                  <a:lnTo>
                    <a:pt x="4658" y="281636"/>
                  </a:lnTo>
                  <a:lnTo>
                    <a:pt x="0" y="317948"/>
                  </a:lnTo>
                  <a:lnTo>
                    <a:pt x="0" y="829347"/>
                  </a:lnTo>
                  <a:lnTo>
                    <a:pt x="6012" y="868273"/>
                  </a:lnTo>
                  <a:lnTo>
                    <a:pt x="23595" y="896712"/>
                  </a:lnTo>
                  <a:lnTo>
                    <a:pt x="52064" y="914151"/>
                  </a:lnTo>
                  <a:lnTo>
                    <a:pt x="90738" y="920078"/>
                  </a:lnTo>
                  <a:lnTo>
                    <a:pt x="833107" y="920078"/>
                  </a:lnTo>
                  <a:lnTo>
                    <a:pt x="871786" y="914061"/>
                  </a:lnTo>
                  <a:lnTo>
                    <a:pt x="900255" y="896473"/>
                  </a:lnTo>
                  <a:lnTo>
                    <a:pt x="917834" y="868004"/>
                  </a:lnTo>
                  <a:lnTo>
                    <a:pt x="923845" y="829347"/>
                  </a:lnTo>
                  <a:lnTo>
                    <a:pt x="923845" y="317948"/>
                  </a:lnTo>
                  <a:lnTo>
                    <a:pt x="913777" y="268973"/>
                  </a:lnTo>
                  <a:lnTo>
                    <a:pt x="880586" y="235375"/>
                  </a:lnTo>
                  <a:lnTo>
                    <a:pt x="824042" y="226632"/>
                  </a:lnTo>
                  <a:lnTo>
                    <a:pt x="762998" y="227146"/>
                  </a:lnTo>
                  <a:lnTo>
                    <a:pt x="511413" y="227146"/>
                  </a:lnTo>
                  <a:lnTo>
                    <a:pt x="534170" y="202996"/>
                  </a:lnTo>
                  <a:lnTo>
                    <a:pt x="579654" y="157271"/>
                  </a:lnTo>
                  <a:lnTo>
                    <a:pt x="626976" y="110270"/>
                  </a:lnTo>
                  <a:lnTo>
                    <a:pt x="655248" y="82289"/>
                  </a:lnTo>
                  <a:lnTo>
                    <a:pt x="673837" y="48242"/>
                  </a:lnTo>
                  <a:lnTo>
                    <a:pt x="666492" y="18798"/>
                  </a:lnTo>
                  <a:lnTo>
                    <a:pt x="642234" y="527"/>
                  </a:lnTo>
                  <a:lnTo>
                    <a:pt x="610082" y="0"/>
                  </a:lnTo>
                  <a:lnTo>
                    <a:pt x="595454" y="8821"/>
                  </a:lnTo>
                  <a:lnTo>
                    <a:pt x="578481" y="24074"/>
                  </a:lnTo>
                  <a:lnTo>
                    <a:pt x="562049" y="40910"/>
                  </a:lnTo>
                  <a:lnTo>
                    <a:pt x="549046" y="54481"/>
                  </a:lnTo>
                  <a:lnTo>
                    <a:pt x="375309" y="22714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9287" y="4019969"/>
              <a:ext cx="223520" cy="364490"/>
            </a:xfrm>
            <a:custGeom>
              <a:avLst/>
              <a:gdLst/>
              <a:ahLst/>
              <a:cxnLst/>
              <a:rect l="l" t="t" r="r" b="b"/>
              <a:pathLst>
                <a:path w="223520" h="364489">
                  <a:moveTo>
                    <a:pt x="219180" y="0"/>
                  </a:moveTo>
                  <a:lnTo>
                    <a:pt x="118879" y="0"/>
                  </a:lnTo>
                  <a:lnTo>
                    <a:pt x="0" y="167203"/>
                  </a:lnTo>
                  <a:lnTo>
                    <a:pt x="148595" y="252613"/>
                  </a:lnTo>
                  <a:lnTo>
                    <a:pt x="33433" y="364058"/>
                  </a:lnTo>
                  <a:lnTo>
                    <a:pt x="222897" y="245235"/>
                  </a:lnTo>
                  <a:lnTo>
                    <a:pt x="70584" y="159754"/>
                  </a:lnTo>
                  <a:lnTo>
                    <a:pt x="21918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9287" y="4019969"/>
              <a:ext cx="223520" cy="364490"/>
            </a:xfrm>
            <a:custGeom>
              <a:avLst/>
              <a:gdLst/>
              <a:ahLst/>
              <a:cxnLst/>
              <a:rect l="l" t="t" r="r" b="b"/>
              <a:pathLst>
                <a:path w="223520" h="364489">
                  <a:moveTo>
                    <a:pt x="219180" y="0"/>
                  </a:moveTo>
                  <a:lnTo>
                    <a:pt x="118879" y="0"/>
                  </a:lnTo>
                  <a:lnTo>
                    <a:pt x="0" y="167203"/>
                  </a:lnTo>
                  <a:lnTo>
                    <a:pt x="148595" y="252613"/>
                  </a:lnTo>
                  <a:lnTo>
                    <a:pt x="33433" y="364058"/>
                  </a:lnTo>
                  <a:lnTo>
                    <a:pt x="222897" y="245235"/>
                  </a:lnTo>
                  <a:lnTo>
                    <a:pt x="70584" y="159754"/>
                  </a:lnTo>
                  <a:lnTo>
                    <a:pt x="21918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8996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65" y="0"/>
                  </a:moveTo>
                  <a:lnTo>
                    <a:pt x="662193" y="1640"/>
                  </a:lnTo>
                  <a:lnTo>
                    <a:pt x="614402" y="6490"/>
                  </a:lnTo>
                  <a:lnTo>
                    <a:pt x="567597" y="14443"/>
                  </a:lnTo>
                  <a:lnTo>
                    <a:pt x="521884" y="25395"/>
                  </a:lnTo>
                  <a:lnTo>
                    <a:pt x="477370" y="39239"/>
                  </a:lnTo>
                  <a:lnTo>
                    <a:pt x="434159" y="55868"/>
                  </a:lnTo>
                  <a:lnTo>
                    <a:pt x="392358" y="75178"/>
                  </a:lnTo>
                  <a:lnTo>
                    <a:pt x="352072" y="97062"/>
                  </a:lnTo>
                  <a:lnTo>
                    <a:pt x="313408" y="121415"/>
                  </a:lnTo>
                  <a:lnTo>
                    <a:pt x="276471" y="148130"/>
                  </a:lnTo>
                  <a:lnTo>
                    <a:pt x="241367" y="177101"/>
                  </a:lnTo>
                  <a:lnTo>
                    <a:pt x="208203" y="208223"/>
                  </a:lnTo>
                  <a:lnTo>
                    <a:pt x="177083" y="241390"/>
                  </a:lnTo>
                  <a:lnTo>
                    <a:pt x="148114" y="276495"/>
                  </a:lnTo>
                  <a:lnTo>
                    <a:pt x="121401" y="313433"/>
                  </a:lnTo>
                  <a:lnTo>
                    <a:pt x="97051" y="352098"/>
                  </a:lnTo>
                  <a:lnTo>
                    <a:pt x="75169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3" y="944353"/>
                  </a:lnTo>
                  <a:lnTo>
                    <a:pt x="55861" y="987561"/>
                  </a:lnTo>
                  <a:lnTo>
                    <a:pt x="75169" y="1029358"/>
                  </a:lnTo>
                  <a:lnTo>
                    <a:pt x="97051" y="1069641"/>
                  </a:lnTo>
                  <a:lnTo>
                    <a:pt x="121401" y="1108302"/>
                  </a:lnTo>
                  <a:lnTo>
                    <a:pt x="148114" y="1145236"/>
                  </a:lnTo>
                  <a:lnTo>
                    <a:pt x="177083" y="1180337"/>
                  </a:lnTo>
                  <a:lnTo>
                    <a:pt x="208203" y="1213499"/>
                  </a:lnTo>
                  <a:lnTo>
                    <a:pt x="241367" y="1244617"/>
                  </a:lnTo>
                  <a:lnTo>
                    <a:pt x="276471" y="1273584"/>
                  </a:lnTo>
                  <a:lnTo>
                    <a:pt x="313408" y="1300294"/>
                  </a:lnTo>
                  <a:lnTo>
                    <a:pt x="352072" y="1324643"/>
                  </a:lnTo>
                  <a:lnTo>
                    <a:pt x="392358" y="1346523"/>
                  </a:lnTo>
                  <a:lnTo>
                    <a:pt x="434159" y="1365829"/>
                  </a:lnTo>
                  <a:lnTo>
                    <a:pt x="477370" y="1382456"/>
                  </a:lnTo>
                  <a:lnTo>
                    <a:pt x="521884" y="1396297"/>
                  </a:lnTo>
                  <a:lnTo>
                    <a:pt x="567597" y="1407246"/>
                  </a:lnTo>
                  <a:lnTo>
                    <a:pt x="614402" y="1415198"/>
                  </a:lnTo>
                  <a:lnTo>
                    <a:pt x="662193" y="1420047"/>
                  </a:lnTo>
                  <a:lnTo>
                    <a:pt x="710865" y="1421687"/>
                  </a:lnTo>
                  <a:lnTo>
                    <a:pt x="759532" y="1420047"/>
                  </a:lnTo>
                  <a:lnTo>
                    <a:pt x="807319" y="1415198"/>
                  </a:lnTo>
                  <a:lnTo>
                    <a:pt x="854119" y="1407246"/>
                  </a:lnTo>
                  <a:lnTo>
                    <a:pt x="899828" y="1396297"/>
                  </a:lnTo>
                  <a:lnTo>
                    <a:pt x="944339" y="1382456"/>
                  </a:lnTo>
                  <a:lnTo>
                    <a:pt x="987546" y="1365829"/>
                  </a:lnTo>
                  <a:lnTo>
                    <a:pt x="1029344" y="1346523"/>
                  </a:lnTo>
                  <a:lnTo>
                    <a:pt x="1069627" y="1324643"/>
                  </a:lnTo>
                  <a:lnTo>
                    <a:pt x="1108288" y="1300294"/>
                  </a:lnTo>
                  <a:lnTo>
                    <a:pt x="1145222" y="1273584"/>
                  </a:lnTo>
                  <a:lnTo>
                    <a:pt x="1180323" y="1244617"/>
                  </a:lnTo>
                  <a:lnTo>
                    <a:pt x="1213485" y="1213499"/>
                  </a:lnTo>
                  <a:lnTo>
                    <a:pt x="1244602" y="1180337"/>
                  </a:lnTo>
                  <a:lnTo>
                    <a:pt x="1273569" y="1145236"/>
                  </a:lnTo>
                  <a:lnTo>
                    <a:pt x="1300280" y="1108302"/>
                  </a:lnTo>
                  <a:lnTo>
                    <a:pt x="1324628" y="1069641"/>
                  </a:lnTo>
                  <a:lnTo>
                    <a:pt x="1346509" y="1029358"/>
                  </a:lnTo>
                  <a:lnTo>
                    <a:pt x="1365815" y="987561"/>
                  </a:lnTo>
                  <a:lnTo>
                    <a:pt x="1382442" y="944353"/>
                  </a:lnTo>
                  <a:lnTo>
                    <a:pt x="1396283" y="899842"/>
                  </a:lnTo>
                  <a:lnTo>
                    <a:pt x="1407232" y="854134"/>
                  </a:lnTo>
                  <a:lnTo>
                    <a:pt x="1415184" y="807333"/>
                  </a:lnTo>
                  <a:lnTo>
                    <a:pt x="1420033" y="759546"/>
                  </a:lnTo>
                  <a:lnTo>
                    <a:pt x="1421673" y="710879"/>
                  </a:lnTo>
                  <a:lnTo>
                    <a:pt x="1420033" y="662211"/>
                  </a:lnTo>
                  <a:lnTo>
                    <a:pt x="1415184" y="614423"/>
                  </a:lnTo>
                  <a:lnTo>
                    <a:pt x="1407232" y="567621"/>
                  </a:lnTo>
                  <a:lnTo>
                    <a:pt x="1396283" y="521910"/>
                  </a:lnTo>
                  <a:lnTo>
                    <a:pt x="1382442" y="477396"/>
                  </a:lnTo>
                  <a:lnTo>
                    <a:pt x="1365815" y="434186"/>
                  </a:lnTo>
                  <a:lnTo>
                    <a:pt x="1346509" y="392385"/>
                  </a:lnTo>
                  <a:lnTo>
                    <a:pt x="1324628" y="352098"/>
                  </a:lnTo>
                  <a:lnTo>
                    <a:pt x="1300280" y="313433"/>
                  </a:lnTo>
                  <a:lnTo>
                    <a:pt x="1273569" y="276495"/>
                  </a:lnTo>
                  <a:lnTo>
                    <a:pt x="1244602" y="241390"/>
                  </a:lnTo>
                  <a:lnTo>
                    <a:pt x="1213485" y="208223"/>
                  </a:lnTo>
                  <a:lnTo>
                    <a:pt x="1180323" y="177101"/>
                  </a:lnTo>
                  <a:lnTo>
                    <a:pt x="1145222" y="148130"/>
                  </a:lnTo>
                  <a:lnTo>
                    <a:pt x="1108288" y="121415"/>
                  </a:lnTo>
                  <a:lnTo>
                    <a:pt x="1069627" y="97062"/>
                  </a:lnTo>
                  <a:lnTo>
                    <a:pt x="1029344" y="75178"/>
                  </a:lnTo>
                  <a:lnTo>
                    <a:pt x="987546" y="55868"/>
                  </a:lnTo>
                  <a:lnTo>
                    <a:pt x="944339" y="39239"/>
                  </a:lnTo>
                  <a:lnTo>
                    <a:pt x="899828" y="25395"/>
                  </a:lnTo>
                  <a:lnTo>
                    <a:pt x="854119" y="14443"/>
                  </a:lnTo>
                  <a:lnTo>
                    <a:pt x="807319" y="6490"/>
                  </a:lnTo>
                  <a:lnTo>
                    <a:pt x="759532" y="1640"/>
                  </a:lnTo>
                  <a:lnTo>
                    <a:pt x="710865" y="0"/>
                  </a:lnTo>
                  <a:close/>
                </a:path>
              </a:pathLst>
            </a:custGeom>
            <a:solidFill>
              <a:srgbClr val="00A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8996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65" y="0"/>
                  </a:moveTo>
                  <a:lnTo>
                    <a:pt x="759532" y="1640"/>
                  </a:lnTo>
                  <a:lnTo>
                    <a:pt x="807319" y="6490"/>
                  </a:lnTo>
                  <a:lnTo>
                    <a:pt x="854119" y="14443"/>
                  </a:lnTo>
                  <a:lnTo>
                    <a:pt x="899828" y="25395"/>
                  </a:lnTo>
                  <a:lnTo>
                    <a:pt x="944339" y="39239"/>
                  </a:lnTo>
                  <a:lnTo>
                    <a:pt x="987546" y="55868"/>
                  </a:lnTo>
                  <a:lnTo>
                    <a:pt x="1029344" y="75178"/>
                  </a:lnTo>
                  <a:lnTo>
                    <a:pt x="1069627" y="97062"/>
                  </a:lnTo>
                  <a:lnTo>
                    <a:pt x="1108288" y="121415"/>
                  </a:lnTo>
                  <a:lnTo>
                    <a:pt x="1145222" y="148130"/>
                  </a:lnTo>
                  <a:lnTo>
                    <a:pt x="1180323" y="177101"/>
                  </a:lnTo>
                  <a:lnTo>
                    <a:pt x="1213485" y="208223"/>
                  </a:lnTo>
                  <a:lnTo>
                    <a:pt x="1244602" y="241390"/>
                  </a:lnTo>
                  <a:lnTo>
                    <a:pt x="1273569" y="276495"/>
                  </a:lnTo>
                  <a:lnTo>
                    <a:pt x="1300280" y="313433"/>
                  </a:lnTo>
                  <a:lnTo>
                    <a:pt x="1324628" y="352098"/>
                  </a:lnTo>
                  <a:lnTo>
                    <a:pt x="1346509" y="392385"/>
                  </a:lnTo>
                  <a:lnTo>
                    <a:pt x="1365815" y="434186"/>
                  </a:lnTo>
                  <a:lnTo>
                    <a:pt x="1382442" y="477396"/>
                  </a:lnTo>
                  <a:lnTo>
                    <a:pt x="1396283" y="521910"/>
                  </a:lnTo>
                  <a:lnTo>
                    <a:pt x="1407232" y="567621"/>
                  </a:lnTo>
                  <a:lnTo>
                    <a:pt x="1415184" y="614423"/>
                  </a:lnTo>
                  <a:lnTo>
                    <a:pt x="1420033" y="662211"/>
                  </a:lnTo>
                  <a:lnTo>
                    <a:pt x="1421673" y="710879"/>
                  </a:lnTo>
                  <a:lnTo>
                    <a:pt x="1420033" y="759546"/>
                  </a:lnTo>
                  <a:lnTo>
                    <a:pt x="1415184" y="807333"/>
                  </a:lnTo>
                  <a:lnTo>
                    <a:pt x="1407232" y="854134"/>
                  </a:lnTo>
                  <a:lnTo>
                    <a:pt x="1396283" y="899842"/>
                  </a:lnTo>
                  <a:lnTo>
                    <a:pt x="1382442" y="944353"/>
                  </a:lnTo>
                  <a:lnTo>
                    <a:pt x="1365815" y="987561"/>
                  </a:lnTo>
                  <a:lnTo>
                    <a:pt x="1346509" y="1029358"/>
                  </a:lnTo>
                  <a:lnTo>
                    <a:pt x="1324628" y="1069641"/>
                  </a:lnTo>
                  <a:lnTo>
                    <a:pt x="1300280" y="1108302"/>
                  </a:lnTo>
                  <a:lnTo>
                    <a:pt x="1273569" y="1145236"/>
                  </a:lnTo>
                  <a:lnTo>
                    <a:pt x="1244602" y="1180337"/>
                  </a:lnTo>
                  <a:lnTo>
                    <a:pt x="1213485" y="1213499"/>
                  </a:lnTo>
                  <a:lnTo>
                    <a:pt x="1180323" y="1244617"/>
                  </a:lnTo>
                  <a:lnTo>
                    <a:pt x="1145222" y="1273584"/>
                  </a:lnTo>
                  <a:lnTo>
                    <a:pt x="1108288" y="1300294"/>
                  </a:lnTo>
                  <a:lnTo>
                    <a:pt x="1069627" y="1324643"/>
                  </a:lnTo>
                  <a:lnTo>
                    <a:pt x="1029344" y="1346523"/>
                  </a:lnTo>
                  <a:lnTo>
                    <a:pt x="987546" y="1365829"/>
                  </a:lnTo>
                  <a:lnTo>
                    <a:pt x="944339" y="1382456"/>
                  </a:lnTo>
                  <a:lnTo>
                    <a:pt x="899828" y="1396297"/>
                  </a:lnTo>
                  <a:lnTo>
                    <a:pt x="854119" y="1407246"/>
                  </a:lnTo>
                  <a:lnTo>
                    <a:pt x="807319" y="1415198"/>
                  </a:lnTo>
                  <a:lnTo>
                    <a:pt x="759532" y="1420047"/>
                  </a:lnTo>
                  <a:lnTo>
                    <a:pt x="710865" y="1421687"/>
                  </a:lnTo>
                  <a:lnTo>
                    <a:pt x="662193" y="1420047"/>
                  </a:lnTo>
                  <a:lnTo>
                    <a:pt x="614402" y="1415198"/>
                  </a:lnTo>
                  <a:lnTo>
                    <a:pt x="567597" y="1407246"/>
                  </a:lnTo>
                  <a:lnTo>
                    <a:pt x="521884" y="1396297"/>
                  </a:lnTo>
                  <a:lnTo>
                    <a:pt x="477370" y="1382456"/>
                  </a:lnTo>
                  <a:lnTo>
                    <a:pt x="434159" y="1365829"/>
                  </a:lnTo>
                  <a:lnTo>
                    <a:pt x="392358" y="1346523"/>
                  </a:lnTo>
                  <a:lnTo>
                    <a:pt x="352072" y="1324643"/>
                  </a:lnTo>
                  <a:lnTo>
                    <a:pt x="313408" y="1300294"/>
                  </a:lnTo>
                  <a:lnTo>
                    <a:pt x="276471" y="1273584"/>
                  </a:lnTo>
                  <a:lnTo>
                    <a:pt x="241367" y="1244617"/>
                  </a:lnTo>
                  <a:lnTo>
                    <a:pt x="208203" y="1213499"/>
                  </a:lnTo>
                  <a:lnTo>
                    <a:pt x="177083" y="1180337"/>
                  </a:lnTo>
                  <a:lnTo>
                    <a:pt x="148114" y="1145236"/>
                  </a:lnTo>
                  <a:lnTo>
                    <a:pt x="121401" y="1108302"/>
                  </a:lnTo>
                  <a:lnTo>
                    <a:pt x="97051" y="1069641"/>
                  </a:lnTo>
                  <a:lnTo>
                    <a:pt x="75169" y="1029358"/>
                  </a:lnTo>
                  <a:lnTo>
                    <a:pt x="55861" y="987561"/>
                  </a:lnTo>
                  <a:lnTo>
                    <a:pt x="39233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9" y="392385"/>
                  </a:lnTo>
                  <a:lnTo>
                    <a:pt x="97051" y="352098"/>
                  </a:lnTo>
                  <a:lnTo>
                    <a:pt x="121401" y="313433"/>
                  </a:lnTo>
                  <a:lnTo>
                    <a:pt x="148114" y="276495"/>
                  </a:lnTo>
                  <a:lnTo>
                    <a:pt x="177083" y="241390"/>
                  </a:lnTo>
                  <a:lnTo>
                    <a:pt x="208203" y="208223"/>
                  </a:lnTo>
                  <a:lnTo>
                    <a:pt x="241367" y="177101"/>
                  </a:lnTo>
                  <a:lnTo>
                    <a:pt x="276471" y="148130"/>
                  </a:lnTo>
                  <a:lnTo>
                    <a:pt x="313408" y="121415"/>
                  </a:lnTo>
                  <a:lnTo>
                    <a:pt x="352072" y="97062"/>
                  </a:lnTo>
                  <a:lnTo>
                    <a:pt x="392358" y="75178"/>
                  </a:lnTo>
                  <a:lnTo>
                    <a:pt x="434159" y="55868"/>
                  </a:lnTo>
                  <a:lnTo>
                    <a:pt x="477370" y="39239"/>
                  </a:lnTo>
                  <a:lnTo>
                    <a:pt x="521884" y="25395"/>
                  </a:lnTo>
                  <a:lnTo>
                    <a:pt x="567597" y="14443"/>
                  </a:lnTo>
                  <a:lnTo>
                    <a:pt x="614402" y="6490"/>
                  </a:lnTo>
                  <a:lnTo>
                    <a:pt x="662193" y="1640"/>
                  </a:lnTo>
                  <a:lnTo>
                    <a:pt x="710865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5353" y="3781827"/>
              <a:ext cx="929640" cy="822960"/>
            </a:xfrm>
            <a:custGeom>
              <a:avLst/>
              <a:gdLst/>
              <a:ahLst/>
              <a:cxnLst/>
              <a:rect l="l" t="t" r="r" b="b"/>
              <a:pathLst>
                <a:path w="929640" h="822960">
                  <a:moveTo>
                    <a:pt x="472061" y="781037"/>
                  </a:moveTo>
                  <a:lnTo>
                    <a:pt x="256671" y="781037"/>
                  </a:lnTo>
                  <a:lnTo>
                    <a:pt x="260594" y="784655"/>
                  </a:lnTo>
                  <a:lnTo>
                    <a:pt x="298710" y="810064"/>
                  </a:lnTo>
                  <a:lnTo>
                    <a:pt x="342728" y="822829"/>
                  </a:lnTo>
                  <a:lnTo>
                    <a:pt x="388853" y="822414"/>
                  </a:lnTo>
                  <a:lnTo>
                    <a:pt x="433295" y="808278"/>
                  </a:lnTo>
                  <a:lnTo>
                    <a:pt x="468010" y="785024"/>
                  </a:lnTo>
                  <a:lnTo>
                    <a:pt x="472061" y="781037"/>
                  </a:lnTo>
                  <a:close/>
                </a:path>
                <a:path w="929640" h="822960">
                  <a:moveTo>
                    <a:pt x="925028" y="537291"/>
                  </a:moveTo>
                  <a:lnTo>
                    <a:pt x="722584" y="537291"/>
                  </a:lnTo>
                  <a:lnTo>
                    <a:pt x="764407" y="544788"/>
                  </a:lnTo>
                  <a:lnTo>
                    <a:pt x="800297" y="565454"/>
                  </a:lnTo>
                  <a:lnTo>
                    <a:pt x="828367" y="596547"/>
                  </a:lnTo>
                  <a:lnTo>
                    <a:pt x="846727" y="635329"/>
                  </a:lnTo>
                  <a:lnTo>
                    <a:pt x="857199" y="686219"/>
                  </a:lnTo>
                  <a:lnTo>
                    <a:pt x="858049" y="706985"/>
                  </a:lnTo>
                  <a:lnTo>
                    <a:pt x="859425" y="732799"/>
                  </a:lnTo>
                  <a:lnTo>
                    <a:pt x="866208" y="789192"/>
                  </a:lnTo>
                  <a:lnTo>
                    <a:pt x="889565" y="818256"/>
                  </a:lnTo>
                  <a:lnTo>
                    <a:pt x="904719" y="797052"/>
                  </a:lnTo>
                  <a:lnTo>
                    <a:pt x="920929" y="737552"/>
                  </a:lnTo>
                  <a:lnTo>
                    <a:pt x="926292" y="697267"/>
                  </a:lnTo>
                  <a:lnTo>
                    <a:pt x="929568" y="623189"/>
                  </a:lnTo>
                  <a:lnTo>
                    <a:pt x="929584" y="582905"/>
                  </a:lnTo>
                  <a:lnTo>
                    <a:pt x="925028" y="537291"/>
                  </a:lnTo>
                  <a:close/>
                </a:path>
                <a:path w="929640" h="822960">
                  <a:moveTo>
                    <a:pt x="369343" y="0"/>
                  </a:moveTo>
                  <a:lnTo>
                    <a:pt x="320466" y="2199"/>
                  </a:lnTo>
                  <a:lnTo>
                    <a:pt x="308949" y="3535"/>
                  </a:lnTo>
                  <a:lnTo>
                    <a:pt x="284104" y="5890"/>
                  </a:lnTo>
                  <a:lnTo>
                    <a:pt x="225644" y="15952"/>
                  </a:lnTo>
                  <a:lnTo>
                    <a:pt x="178242" y="29706"/>
                  </a:lnTo>
                  <a:lnTo>
                    <a:pt x="133230" y="49316"/>
                  </a:lnTo>
                  <a:lnTo>
                    <a:pt x="93697" y="75532"/>
                  </a:lnTo>
                  <a:lnTo>
                    <a:pt x="62731" y="109104"/>
                  </a:lnTo>
                  <a:lnTo>
                    <a:pt x="44976" y="143979"/>
                  </a:lnTo>
                  <a:lnTo>
                    <a:pt x="36952" y="187846"/>
                  </a:lnTo>
                  <a:lnTo>
                    <a:pt x="40707" y="221718"/>
                  </a:lnTo>
                  <a:lnTo>
                    <a:pt x="51399" y="254360"/>
                  </a:lnTo>
                  <a:lnTo>
                    <a:pt x="68163" y="282706"/>
                  </a:lnTo>
                  <a:lnTo>
                    <a:pt x="90135" y="303689"/>
                  </a:lnTo>
                  <a:lnTo>
                    <a:pt x="84399" y="310731"/>
                  </a:lnTo>
                  <a:lnTo>
                    <a:pt x="76501" y="318829"/>
                  </a:lnTo>
                  <a:lnTo>
                    <a:pt x="61170" y="333625"/>
                  </a:lnTo>
                  <a:lnTo>
                    <a:pt x="41071" y="354456"/>
                  </a:lnTo>
                  <a:lnTo>
                    <a:pt x="12195" y="398298"/>
                  </a:lnTo>
                  <a:lnTo>
                    <a:pt x="1340" y="440867"/>
                  </a:lnTo>
                  <a:lnTo>
                    <a:pt x="811" y="447420"/>
                  </a:lnTo>
                  <a:lnTo>
                    <a:pt x="0" y="454931"/>
                  </a:lnTo>
                  <a:lnTo>
                    <a:pt x="5898" y="503036"/>
                  </a:lnTo>
                  <a:lnTo>
                    <a:pt x="26673" y="547577"/>
                  </a:lnTo>
                  <a:lnTo>
                    <a:pt x="92180" y="618902"/>
                  </a:lnTo>
                  <a:lnTo>
                    <a:pt x="140321" y="667197"/>
                  </a:lnTo>
                  <a:lnTo>
                    <a:pt x="206467" y="732444"/>
                  </a:lnTo>
                  <a:lnTo>
                    <a:pt x="252138" y="777916"/>
                  </a:lnTo>
                  <a:lnTo>
                    <a:pt x="255997" y="781179"/>
                  </a:lnTo>
                  <a:lnTo>
                    <a:pt x="256671" y="781037"/>
                  </a:lnTo>
                  <a:lnTo>
                    <a:pt x="472061" y="781037"/>
                  </a:lnTo>
                  <a:lnTo>
                    <a:pt x="478979" y="774227"/>
                  </a:lnTo>
                  <a:lnTo>
                    <a:pt x="505980" y="747226"/>
                  </a:lnTo>
                  <a:lnTo>
                    <a:pt x="376784" y="747226"/>
                  </a:lnTo>
                  <a:lnTo>
                    <a:pt x="349587" y="747141"/>
                  </a:lnTo>
                  <a:lnTo>
                    <a:pt x="302819" y="719920"/>
                  </a:lnTo>
                  <a:lnTo>
                    <a:pt x="265291" y="683751"/>
                  </a:lnTo>
                  <a:lnTo>
                    <a:pt x="218667" y="637430"/>
                  </a:lnTo>
                  <a:lnTo>
                    <a:pt x="105805" y="523529"/>
                  </a:lnTo>
                  <a:lnTo>
                    <a:pt x="77585" y="478548"/>
                  </a:lnTo>
                  <a:lnTo>
                    <a:pt x="75812" y="458194"/>
                  </a:lnTo>
                  <a:lnTo>
                    <a:pt x="86180" y="420580"/>
                  </a:lnTo>
                  <a:lnTo>
                    <a:pt x="107151" y="393560"/>
                  </a:lnTo>
                  <a:lnTo>
                    <a:pt x="132179" y="370677"/>
                  </a:lnTo>
                  <a:lnTo>
                    <a:pt x="154717" y="345472"/>
                  </a:lnTo>
                  <a:lnTo>
                    <a:pt x="528742" y="345472"/>
                  </a:lnTo>
                  <a:lnTo>
                    <a:pt x="525934" y="332281"/>
                  </a:lnTo>
                  <a:lnTo>
                    <a:pt x="515714" y="316955"/>
                  </a:lnTo>
                  <a:lnTo>
                    <a:pt x="420604" y="316955"/>
                  </a:lnTo>
                  <a:lnTo>
                    <a:pt x="376784" y="315538"/>
                  </a:lnTo>
                  <a:lnTo>
                    <a:pt x="327567" y="310996"/>
                  </a:lnTo>
                  <a:lnTo>
                    <a:pt x="276419" y="302889"/>
                  </a:lnTo>
                  <a:lnTo>
                    <a:pt x="226802" y="290778"/>
                  </a:lnTo>
                  <a:lnTo>
                    <a:pt x="182181" y="274225"/>
                  </a:lnTo>
                  <a:lnTo>
                    <a:pt x="146020" y="252790"/>
                  </a:lnTo>
                  <a:lnTo>
                    <a:pt x="112934" y="193521"/>
                  </a:lnTo>
                  <a:lnTo>
                    <a:pt x="114596" y="177140"/>
                  </a:lnTo>
                  <a:lnTo>
                    <a:pt x="138380" y="137266"/>
                  </a:lnTo>
                  <a:lnTo>
                    <a:pt x="172643" y="114053"/>
                  </a:lnTo>
                  <a:lnTo>
                    <a:pt x="212969" y="97909"/>
                  </a:lnTo>
                  <a:lnTo>
                    <a:pt x="281432" y="82204"/>
                  </a:lnTo>
                  <a:lnTo>
                    <a:pt x="314252" y="79593"/>
                  </a:lnTo>
                  <a:lnTo>
                    <a:pt x="469048" y="79593"/>
                  </a:lnTo>
                  <a:lnTo>
                    <a:pt x="431521" y="42066"/>
                  </a:lnTo>
                  <a:lnTo>
                    <a:pt x="414856" y="24540"/>
                  </a:lnTo>
                  <a:lnTo>
                    <a:pt x="401329" y="11243"/>
                  </a:lnTo>
                  <a:lnTo>
                    <a:pt x="387353" y="2841"/>
                  </a:lnTo>
                  <a:lnTo>
                    <a:pt x="369343" y="0"/>
                  </a:lnTo>
                  <a:close/>
                </a:path>
                <a:path w="929640" h="822960">
                  <a:moveTo>
                    <a:pt x="499410" y="109955"/>
                  </a:moveTo>
                  <a:lnTo>
                    <a:pt x="390220" y="109955"/>
                  </a:lnTo>
                  <a:lnTo>
                    <a:pt x="713574" y="432372"/>
                  </a:lnTo>
                  <a:lnTo>
                    <a:pt x="700321" y="446632"/>
                  </a:lnTo>
                  <a:lnTo>
                    <a:pt x="669754" y="477735"/>
                  </a:lnTo>
                  <a:lnTo>
                    <a:pt x="425853" y="721094"/>
                  </a:lnTo>
                  <a:lnTo>
                    <a:pt x="402824" y="738307"/>
                  </a:lnTo>
                  <a:lnTo>
                    <a:pt x="376784" y="747226"/>
                  </a:lnTo>
                  <a:lnTo>
                    <a:pt x="505980" y="747226"/>
                  </a:lnTo>
                  <a:lnTo>
                    <a:pt x="697400" y="555806"/>
                  </a:lnTo>
                  <a:lnTo>
                    <a:pt x="709673" y="542612"/>
                  </a:lnTo>
                  <a:lnTo>
                    <a:pt x="715317" y="538708"/>
                  </a:lnTo>
                  <a:lnTo>
                    <a:pt x="722584" y="537291"/>
                  </a:lnTo>
                  <a:lnTo>
                    <a:pt x="925028" y="537291"/>
                  </a:lnTo>
                  <a:lnTo>
                    <a:pt x="924158" y="528580"/>
                  </a:lnTo>
                  <a:lnTo>
                    <a:pt x="909481" y="479024"/>
                  </a:lnTo>
                  <a:lnTo>
                    <a:pt x="887955" y="433737"/>
                  </a:lnTo>
                  <a:lnTo>
                    <a:pt x="861979" y="392221"/>
                  </a:lnTo>
                  <a:lnTo>
                    <a:pt x="820639" y="343282"/>
                  </a:lnTo>
                  <a:lnTo>
                    <a:pt x="772808" y="299078"/>
                  </a:lnTo>
                  <a:lnTo>
                    <a:pt x="767133" y="294680"/>
                  </a:lnTo>
                  <a:lnTo>
                    <a:pt x="763728" y="291771"/>
                  </a:lnTo>
                  <a:lnTo>
                    <a:pt x="716694" y="258436"/>
                  </a:lnTo>
                  <a:lnTo>
                    <a:pt x="677130" y="234639"/>
                  </a:lnTo>
                  <a:lnTo>
                    <a:pt x="635996" y="214101"/>
                  </a:lnTo>
                  <a:lnTo>
                    <a:pt x="590141" y="194940"/>
                  </a:lnTo>
                  <a:lnTo>
                    <a:pt x="580777" y="191535"/>
                  </a:lnTo>
                  <a:lnTo>
                    <a:pt x="574889" y="185505"/>
                  </a:lnTo>
                  <a:lnTo>
                    <a:pt x="499410" y="109955"/>
                  </a:lnTo>
                  <a:close/>
                </a:path>
                <a:path w="929640" h="822960">
                  <a:moveTo>
                    <a:pt x="528742" y="345472"/>
                  </a:moveTo>
                  <a:lnTo>
                    <a:pt x="154717" y="345472"/>
                  </a:lnTo>
                  <a:lnTo>
                    <a:pt x="171472" y="352556"/>
                  </a:lnTo>
                  <a:lnTo>
                    <a:pt x="208891" y="364676"/>
                  </a:lnTo>
                  <a:lnTo>
                    <a:pt x="247177" y="374567"/>
                  </a:lnTo>
                  <a:lnTo>
                    <a:pt x="288383" y="381725"/>
                  </a:lnTo>
                  <a:lnTo>
                    <a:pt x="397761" y="393001"/>
                  </a:lnTo>
                  <a:lnTo>
                    <a:pt x="413315" y="393594"/>
                  </a:lnTo>
                  <a:lnTo>
                    <a:pt x="419180" y="395670"/>
                  </a:lnTo>
                  <a:lnTo>
                    <a:pt x="422615" y="399994"/>
                  </a:lnTo>
                  <a:lnTo>
                    <a:pt x="430883" y="407331"/>
                  </a:lnTo>
                  <a:lnTo>
                    <a:pt x="465044" y="419332"/>
                  </a:lnTo>
                  <a:lnTo>
                    <a:pt x="497317" y="412040"/>
                  </a:lnTo>
                  <a:lnTo>
                    <a:pt x="521343" y="389305"/>
                  </a:lnTo>
                  <a:lnTo>
                    <a:pt x="530765" y="354978"/>
                  </a:lnTo>
                  <a:lnTo>
                    <a:pt x="528742" y="345472"/>
                  </a:lnTo>
                  <a:close/>
                </a:path>
                <a:path w="929640" h="822960">
                  <a:moveTo>
                    <a:pt x="471885" y="294183"/>
                  </a:moveTo>
                  <a:lnTo>
                    <a:pt x="428393" y="307662"/>
                  </a:lnTo>
                  <a:lnTo>
                    <a:pt x="424214" y="310712"/>
                  </a:lnTo>
                  <a:lnTo>
                    <a:pt x="422157" y="311209"/>
                  </a:lnTo>
                  <a:lnTo>
                    <a:pt x="420604" y="316955"/>
                  </a:lnTo>
                  <a:lnTo>
                    <a:pt x="515714" y="316955"/>
                  </a:lnTo>
                  <a:lnTo>
                    <a:pt x="512977" y="312849"/>
                  </a:lnTo>
                  <a:lnTo>
                    <a:pt x="494193" y="299283"/>
                  </a:lnTo>
                  <a:lnTo>
                    <a:pt x="471885" y="294183"/>
                  </a:lnTo>
                  <a:close/>
                </a:path>
                <a:path w="929640" h="822960">
                  <a:moveTo>
                    <a:pt x="469048" y="79593"/>
                  </a:moveTo>
                  <a:lnTo>
                    <a:pt x="314252" y="79593"/>
                  </a:lnTo>
                  <a:lnTo>
                    <a:pt x="177035" y="217782"/>
                  </a:lnTo>
                  <a:lnTo>
                    <a:pt x="193638" y="223303"/>
                  </a:lnTo>
                  <a:lnTo>
                    <a:pt x="214838" y="231092"/>
                  </a:lnTo>
                  <a:lnTo>
                    <a:pt x="237672" y="238043"/>
                  </a:lnTo>
                  <a:lnTo>
                    <a:pt x="259175" y="241050"/>
                  </a:lnTo>
                  <a:lnTo>
                    <a:pt x="278849" y="221953"/>
                  </a:lnTo>
                  <a:lnTo>
                    <a:pt x="322341" y="179200"/>
                  </a:lnTo>
                  <a:lnTo>
                    <a:pt x="367011" y="134598"/>
                  </a:lnTo>
                  <a:lnTo>
                    <a:pt x="390220" y="109955"/>
                  </a:lnTo>
                  <a:lnTo>
                    <a:pt x="499410" y="109955"/>
                  </a:lnTo>
                  <a:lnTo>
                    <a:pt x="469048" y="79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65353" y="3781827"/>
              <a:ext cx="929640" cy="822960"/>
            </a:xfrm>
            <a:custGeom>
              <a:avLst/>
              <a:gdLst/>
              <a:ahLst/>
              <a:cxnLst/>
              <a:rect l="l" t="t" r="r" b="b"/>
              <a:pathLst>
                <a:path w="929640" h="822960">
                  <a:moveTo>
                    <a:pt x="177035" y="217782"/>
                  </a:moveTo>
                  <a:lnTo>
                    <a:pt x="193638" y="223303"/>
                  </a:lnTo>
                  <a:lnTo>
                    <a:pt x="214838" y="231092"/>
                  </a:lnTo>
                  <a:lnTo>
                    <a:pt x="237672" y="238043"/>
                  </a:lnTo>
                  <a:lnTo>
                    <a:pt x="278849" y="221953"/>
                  </a:lnTo>
                  <a:lnTo>
                    <a:pt x="322341" y="179200"/>
                  </a:lnTo>
                  <a:lnTo>
                    <a:pt x="367011" y="134598"/>
                  </a:lnTo>
                  <a:lnTo>
                    <a:pt x="390220" y="109955"/>
                  </a:lnTo>
                  <a:lnTo>
                    <a:pt x="713574" y="432372"/>
                  </a:lnTo>
                  <a:lnTo>
                    <a:pt x="669754" y="477735"/>
                  </a:lnTo>
                  <a:lnTo>
                    <a:pt x="627287" y="520378"/>
                  </a:lnTo>
                  <a:lnTo>
                    <a:pt x="578330" y="569258"/>
                  </a:lnTo>
                  <a:lnTo>
                    <a:pt x="528297" y="619073"/>
                  </a:lnTo>
                  <a:lnTo>
                    <a:pt x="482598" y="664519"/>
                  </a:lnTo>
                  <a:lnTo>
                    <a:pt x="446646" y="700294"/>
                  </a:lnTo>
                  <a:lnTo>
                    <a:pt x="425853" y="721094"/>
                  </a:lnTo>
                  <a:lnTo>
                    <a:pt x="402824" y="738307"/>
                  </a:lnTo>
                  <a:lnTo>
                    <a:pt x="376784" y="747226"/>
                  </a:lnTo>
                  <a:lnTo>
                    <a:pt x="349587" y="747141"/>
                  </a:lnTo>
                  <a:lnTo>
                    <a:pt x="302819" y="719920"/>
                  </a:lnTo>
                  <a:lnTo>
                    <a:pt x="265291" y="683751"/>
                  </a:lnTo>
                  <a:lnTo>
                    <a:pt x="218667" y="637430"/>
                  </a:lnTo>
                  <a:lnTo>
                    <a:pt x="171105" y="589555"/>
                  </a:lnTo>
                  <a:lnTo>
                    <a:pt x="130765" y="548722"/>
                  </a:lnTo>
                  <a:lnTo>
                    <a:pt x="105805" y="523529"/>
                  </a:lnTo>
                  <a:lnTo>
                    <a:pt x="94471" y="511036"/>
                  </a:lnTo>
                  <a:lnTo>
                    <a:pt x="84435" y="496102"/>
                  </a:lnTo>
                  <a:lnTo>
                    <a:pt x="77585" y="478548"/>
                  </a:lnTo>
                  <a:lnTo>
                    <a:pt x="75812" y="458194"/>
                  </a:lnTo>
                  <a:lnTo>
                    <a:pt x="86180" y="420580"/>
                  </a:lnTo>
                  <a:lnTo>
                    <a:pt x="107151" y="393560"/>
                  </a:lnTo>
                  <a:lnTo>
                    <a:pt x="132179" y="370677"/>
                  </a:lnTo>
                  <a:lnTo>
                    <a:pt x="154717" y="345472"/>
                  </a:lnTo>
                  <a:lnTo>
                    <a:pt x="208891" y="364676"/>
                  </a:lnTo>
                  <a:lnTo>
                    <a:pt x="247177" y="374567"/>
                  </a:lnTo>
                  <a:lnTo>
                    <a:pt x="288383" y="381725"/>
                  </a:lnTo>
                  <a:lnTo>
                    <a:pt x="397761" y="393001"/>
                  </a:lnTo>
                  <a:lnTo>
                    <a:pt x="413315" y="393594"/>
                  </a:lnTo>
                  <a:lnTo>
                    <a:pt x="419180" y="395670"/>
                  </a:lnTo>
                  <a:lnTo>
                    <a:pt x="422615" y="399994"/>
                  </a:lnTo>
                  <a:lnTo>
                    <a:pt x="430883" y="407331"/>
                  </a:lnTo>
                  <a:lnTo>
                    <a:pt x="465044" y="419332"/>
                  </a:lnTo>
                  <a:lnTo>
                    <a:pt x="497317" y="412040"/>
                  </a:lnTo>
                  <a:lnTo>
                    <a:pt x="521343" y="389305"/>
                  </a:lnTo>
                  <a:lnTo>
                    <a:pt x="530765" y="354978"/>
                  </a:lnTo>
                  <a:lnTo>
                    <a:pt x="525934" y="332281"/>
                  </a:lnTo>
                  <a:lnTo>
                    <a:pt x="512977" y="312849"/>
                  </a:lnTo>
                  <a:lnTo>
                    <a:pt x="494194" y="299283"/>
                  </a:lnTo>
                  <a:lnTo>
                    <a:pt x="471885" y="294183"/>
                  </a:lnTo>
                  <a:lnTo>
                    <a:pt x="458836" y="294464"/>
                  </a:lnTo>
                  <a:lnTo>
                    <a:pt x="449051" y="296054"/>
                  </a:lnTo>
                  <a:lnTo>
                    <a:pt x="439810" y="300079"/>
                  </a:lnTo>
                  <a:lnTo>
                    <a:pt x="428393" y="307662"/>
                  </a:lnTo>
                  <a:lnTo>
                    <a:pt x="424214" y="310712"/>
                  </a:lnTo>
                  <a:lnTo>
                    <a:pt x="422157" y="311209"/>
                  </a:lnTo>
                  <a:lnTo>
                    <a:pt x="420604" y="316955"/>
                  </a:lnTo>
                  <a:lnTo>
                    <a:pt x="376784" y="315538"/>
                  </a:lnTo>
                  <a:lnTo>
                    <a:pt x="327567" y="310996"/>
                  </a:lnTo>
                  <a:lnTo>
                    <a:pt x="276419" y="302889"/>
                  </a:lnTo>
                  <a:lnTo>
                    <a:pt x="226802" y="290778"/>
                  </a:lnTo>
                  <a:lnTo>
                    <a:pt x="182181" y="274225"/>
                  </a:lnTo>
                  <a:lnTo>
                    <a:pt x="146020" y="252790"/>
                  </a:lnTo>
                  <a:lnTo>
                    <a:pt x="112934" y="193521"/>
                  </a:lnTo>
                  <a:lnTo>
                    <a:pt x="114596" y="177140"/>
                  </a:lnTo>
                  <a:lnTo>
                    <a:pt x="138380" y="137266"/>
                  </a:lnTo>
                  <a:lnTo>
                    <a:pt x="172643" y="114053"/>
                  </a:lnTo>
                  <a:lnTo>
                    <a:pt x="212969" y="97909"/>
                  </a:lnTo>
                  <a:lnTo>
                    <a:pt x="281432" y="82204"/>
                  </a:lnTo>
                  <a:lnTo>
                    <a:pt x="314252" y="79593"/>
                  </a:lnTo>
                  <a:lnTo>
                    <a:pt x="177035" y="217782"/>
                  </a:lnTo>
                  <a:close/>
                </a:path>
                <a:path w="929640" h="822960">
                  <a:moveTo>
                    <a:pt x="36952" y="187846"/>
                  </a:moveTo>
                  <a:lnTo>
                    <a:pt x="40707" y="221718"/>
                  </a:lnTo>
                  <a:lnTo>
                    <a:pt x="51399" y="254360"/>
                  </a:lnTo>
                  <a:lnTo>
                    <a:pt x="68163" y="282706"/>
                  </a:lnTo>
                  <a:lnTo>
                    <a:pt x="90135" y="303689"/>
                  </a:lnTo>
                  <a:lnTo>
                    <a:pt x="84399" y="310731"/>
                  </a:lnTo>
                  <a:lnTo>
                    <a:pt x="76597" y="318737"/>
                  </a:lnTo>
                  <a:lnTo>
                    <a:pt x="68322" y="326703"/>
                  </a:lnTo>
                  <a:lnTo>
                    <a:pt x="61170" y="333625"/>
                  </a:lnTo>
                  <a:lnTo>
                    <a:pt x="24780" y="374974"/>
                  </a:lnTo>
                  <a:lnTo>
                    <a:pt x="3213" y="427549"/>
                  </a:lnTo>
                  <a:lnTo>
                    <a:pt x="811" y="447420"/>
                  </a:lnTo>
                  <a:lnTo>
                    <a:pt x="0" y="454931"/>
                  </a:lnTo>
                  <a:lnTo>
                    <a:pt x="5898" y="503036"/>
                  </a:lnTo>
                  <a:lnTo>
                    <a:pt x="26673" y="547577"/>
                  </a:lnTo>
                  <a:lnTo>
                    <a:pt x="92180" y="618902"/>
                  </a:lnTo>
                  <a:lnTo>
                    <a:pt x="140321" y="667197"/>
                  </a:lnTo>
                  <a:lnTo>
                    <a:pt x="182478" y="708819"/>
                  </a:lnTo>
                  <a:lnTo>
                    <a:pt x="206467" y="732444"/>
                  </a:lnTo>
                  <a:lnTo>
                    <a:pt x="252138" y="777916"/>
                  </a:lnTo>
                  <a:lnTo>
                    <a:pt x="255997" y="781179"/>
                  </a:lnTo>
                  <a:lnTo>
                    <a:pt x="256671" y="781037"/>
                  </a:lnTo>
                  <a:lnTo>
                    <a:pt x="260594" y="784655"/>
                  </a:lnTo>
                  <a:lnTo>
                    <a:pt x="298710" y="810064"/>
                  </a:lnTo>
                  <a:lnTo>
                    <a:pt x="342728" y="822829"/>
                  </a:lnTo>
                  <a:lnTo>
                    <a:pt x="388853" y="822414"/>
                  </a:lnTo>
                  <a:lnTo>
                    <a:pt x="433295" y="808278"/>
                  </a:lnTo>
                  <a:lnTo>
                    <a:pt x="468010" y="785024"/>
                  </a:lnTo>
                  <a:lnTo>
                    <a:pt x="697400" y="555806"/>
                  </a:lnTo>
                  <a:lnTo>
                    <a:pt x="704188" y="548484"/>
                  </a:lnTo>
                  <a:lnTo>
                    <a:pt x="709673" y="542612"/>
                  </a:lnTo>
                  <a:lnTo>
                    <a:pt x="715317" y="538708"/>
                  </a:lnTo>
                  <a:lnTo>
                    <a:pt x="722584" y="537291"/>
                  </a:lnTo>
                  <a:lnTo>
                    <a:pt x="764407" y="544788"/>
                  </a:lnTo>
                  <a:lnTo>
                    <a:pt x="800297" y="565454"/>
                  </a:lnTo>
                  <a:lnTo>
                    <a:pt x="828367" y="596547"/>
                  </a:lnTo>
                  <a:lnTo>
                    <a:pt x="846727" y="635329"/>
                  </a:lnTo>
                  <a:lnTo>
                    <a:pt x="857199" y="686219"/>
                  </a:lnTo>
                  <a:lnTo>
                    <a:pt x="858049" y="706985"/>
                  </a:lnTo>
                  <a:lnTo>
                    <a:pt x="859425" y="732799"/>
                  </a:lnTo>
                  <a:lnTo>
                    <a:pt x="866208" y="789192"/>
                  </a:lnTo>
                  <a:lnTo>
                    <a:pt x="889565" y="818256"/>
                  </a:lnTo>
                  <a:lnTo>
                    <a:pt x="904719" y="797052"/>
                  </a:lnTo>
                  <a:lnTo>
                    <a:pt x="920929" y="737552"/>
                  </a:lnTo>
                  <a:lnTo>
                    <a:pt x="926292" y="697267"/>
                  </a:lnTo>
                  <a:lnTo>
                    <a:pt x="929568" y="623189"/>
                  </a:lnTo>
                  <a:lnTo>
                    <a:pt x="929584" y="582905"/>
                  </a:lnTo>
                  <a:lnTo>
                    <a:pt x="924158" y="528580"/>
                  </a:lnTo>
                  <a:lnTo>
                    <a:pt x="909481" y="479024"/>
                  </a:lnTo>
                  <a:lnTo>
                    <a:pt x="887955" y="433737"/>
                  </a:lnTo>
                  <a:lnTo>
                    <a:pt x="861979" y="392221"/>
                  </a:lnTo>
                  <a:lnTo>
                    <a:pt x="820639" y="343282"/>
                  </a:lnTo>
                  <a:lnTo>
                    <a:pt x="772808" y="299078"/>
                  </a:lnTo>
                  <a:lnTo>
                    <a:pt x="767133" y="294680"/>
                  </a:lnTo>
                  <a:lnTo>
                    <a:pt x="763728" y="291771"/>
                  </a:lnTo>
                  <a:lnTo>
                    <a:pt x="716694" y="258436"/>
                  </a:lnTo>
                  <a:lnTo>
                    <a:pt x="677130" y="234639"/>
                  </a:lnTo>
                  <a:lnTo>
                    <a:pt x="635996" y="214101"/>
                  </a:lnTo>
                  <a:lnTo>
                    <a:pt x="590141" y="194940"/>
                  </a:lnTo>
                  <a:lnTo>
                    <a:pt x="580777" y="191535"/>
                  </a:lnTo>
                  <a:lnTo>
                    <a:pt x="574889" y="185505"/>
                  </a:lnTo>
                  <a:lnTo>
                    <a:pt x="535021" y="145566"/>
                  </a:lnTo>
                  <a:lnTo>
                    <a:pt x="509013" y="119558"/>
                  </a:lnTo>
                  <a:lnTo>
                    <a:pt x="483271" y="93816"/>
                  </a:lnTo>
                  <a:lnTo>
                    <a:pt x="457529" y="68074"/>
                  </a:lnTo>
                  <a:lnTo>
                    <a:pt x="431521" y="42066"/>
                  </a:lnTo>
                  <a:lnTo>
                    <a:pt x="414856" y="24540"/>
                  </a:lnTo>
                  <a:lnTo>
                    <a:pt x="401329" y="11243"/>
                  </a:lnTo>
                  <a:lnTo>
                    <a:pt x="387353" y="2841"/>
                  </a:lnTo>
                  <a:lnTo>
                    <a:pt x="369343" y="0"/>
                  </a:lnTo>
                  <a:lnTo>
                    <a:pt x="320466" y="2199"/>
                  </a:lnTo>
                  <a:lnTo>
                    <a:pt x="308950" y="3535"/>
                  </a:lnTo>
                  <a:lnTo>
                    <a:pt x="296567" y="4699"/>
                  </a:lnTo>
                  <a:lnTo>
                    <a:pt x="225644" y="15952"/>
                  </a:lnTo>
                  <a:lnTo>
                    <a:pt x="178242" y="29706"/>
                  </a:lnTo>
                  <a:lnTo>
                    <a:pt x="133230" y="49316"/>
                  </a:lnTo>
                  <a:lnTo>
                    <a:pt x="93697" y="75532"/>
                  </a:lnTo>
                  <a:lnTo>
                    <a:pt x="62731" y="109104"/>
                  </a:lnTo>
                  <a:lnTo>
                    <a:pt x="44976" y="143979"/>
                  </a:lnTo>
                  <a:lnTo>
                    <a:pt x="39155" y="165138"/>
                  </a:lnTo>
                  <a:lnTo>
                    <a:pt x="36952" y="18784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09410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662141" y="1640"/>
                  </a:lnTo>
                  <a:lnTo>
                    <a:pt x="614354" y="6490"/>
                  </a:lnTo>
                  <a:lnTo>
                    <a:pt x="567553" y="14443"/>
                  </a:lnTo>
                  <a:lnTo>
                    <a:pt x="521844" y="25395"/>
                  </a:lnTo>
                  <a:lnTo>
                    <a:pt x="477333" y="39239"/>
                  </a:lnTo>
                  <a:lnTo>
                    <a:pt x="434126" y="55868"/>
                  </a:lnTo>
                  <a:lnTo>
                    <a:pt x="392328" y="75178"/>
                  </a:lnTo>
                  <a:lnTo>
                    <a:pt x="352046" y="97062"/>
                  </a:lnTo>
                  <a:lnTo>
                    <a:pt x="313385" y="121415"/>
                  </a:lnTo>
                  <a:lnTo>
                    <a:pt x="276451" y="148130"/>
                  </a:lnTo>
                  <a:lnTo>
                    <a:pt x="241350" y="177101"/>
                  </a:lnTo>
                  <a:lnTo>
                    <a:pt x="208188" y="208223"/>
                  </a:lnTo>
                  <a:lnTo>
                    <a:pt x="177070" y="241390"/>
                  </a:lnTo>
                  <a:lnTo>
                    <a:pt x="148103" y="276495"/>
                  </a:lnTo>
                  <a:lnTo>
                    <a:pt x="121392" y="313433"/>
                  </a:lnTo>
                  <a:lnTo>
                    <a:pt x="97044" y="352098"/>
                  </a:lnTo>
                  <a:lnTo>
                    <a:pt x="75164" y="392385"/>
                  </a:lnTo>
                  <a:lnTo>
                    <a:pt x="55857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4"/>
                  </a:lnTo>
                  <a:lnTo>
                    <a:pt x="25390" y="899842"/>
                  </a:lnTo>
                  <a:lnTo>
                    <a:pt x="39231" y="944353"/>
                  </a:lnTo>
                  <a:lnTo>
                    <a:pt x="55857" y="987561"/>
                  </a:lnTo>
                  <a:lnTo>
                    <a:pt x="75164" y="1029358"/>
                  </a:lnTo>
                  <a:lnTo>
                    <a:pt x="97044" y="1069641"/>
                  </a:lnTo>
                  <a:lnTo>
                    <a:pt x="121392" y="1108302"/>
                  </a:lnTo>
                  <a:lnTo>
                    <a:pt x="148103" y="1145236"/>
                  </a:lnTo>
                  <a:lnTo>
                    <a:pt x="177070" y="1180337"/>
                  </a:lnTo>
                  <a:lnTo>
                    <a:pt x="208188" y="1213499"/>
                  </a:lnTo>
                  <a:lnTo>
                    <a:pt x="241350" y="1244617"/>
                  </a:lnTo>
                  <a:lnTo>
                    <a:pt x="276451" y="1273584"/>
                  </a:lnTo>
                  <a:lnTo>
                    <a:pt x="313385" y="1300294"/>
                  </a:lnTo>
                  <a:lnTo>
                    <a:pt x="352046" y="1324643"/>
                  </a:lnTo>
                  <a:lnTo>
                    <a:pt x="392328" y="1346523"/>
                  </a:lnTo>
                  <a:lnTo>
                    <a:pt x="434126" y="1365829"/>
                  </a:lnTo>
                  <a:lnTo>
                    <a:pt x="477333" y="1382456"/>
                  </a:lnTo>
                  <a:lnTo>
                    <a:pt x="521844" y="1396297"/>
                  </a:lnTo>
                  <a:lnTo>
                    <a:pt x="567553" y="1407246"/>
                  </a:lnTo>
                  <a:lnTo>
                    <a:pt x="614354" y="1415198"/>
                  </a:lnTo>
                  <a:lnTo>
                    <a:pt x="662141" y="1420047"/>
                  </a:lnTo>
                  <a:lnTo>
                    <a:pt x="710808" y="1421687"/>
                  </a:lnTo>
                  <a:lnTo>
                    <a:pt x="759483" y="1420047"/>
                  </a:lnTo>
                  <a:lnTo>
                    <a:pt x="807278" y="1415198"/>
                  </a:lnTo>
                  <a:lnTo>
                    <a:pt x="854086" y="1407246"/>
                  </a:lnTo>
                  <a:lnTo>
                    <a:pt x="899801" y="1396297"/>
                  </a:lnTo>
                  <a:lnTo>
                    <a:pt x="944318" y="1382456"/>
                  </a:lnTo>
                  <a:lnTo>
                    <a:pt x="987531" y="1365829"/>
                  </a:lnTo>
                  <a:lnTo>
                    <a:pt x="1029333" y="1346523"/>
                  </a:lnTo>
                  <a:lnTo>
                    <a:pt x="1069620" y="1324643"/>
                  </a:lnTo>
                  <a:lnTo>
                    <a:pt x="1108284" y="1300294"/>
                  </a:lnTo>
                  <a:lnTo>
                    <a:pt x="1145222" y="1273584"/>
                  </a:lnTo>
                  <a:lnTo>
                    <a:pt x="1180325" y="1244617"/>
                  </a:lnTo>
                  <a:lnTo>
                    <a:pt x="1213490" y="1213499"/>
                  </a:lnTo>
                  <a:lnTo>
                    <a:pt x="1244610" y="1180337"/>
                  </a:lnTo>
                  <a:lnTo>
                    <a:pt x="1273578" y="1145236"/>
                  </a:lnTo>
                  <a:lnTo>
                    <a:pt x="1300290" y="1108302"/>
                  </a:lnTo>
                  <a:lnTo>
                    <a:pt x="1324640" y="1069641"/>
                  </a:lnTo>
                  <a:lnTo>
                    <a:pt x="1346521" y="1029358"/>
                  </a:lnTo>
                  <a:lnTo>
                    <a:pt x="1365828" y="987561"/>
                  </a:lnTo>
                  <a:lnTo>
                    <a:pt x="1382455" y="944353"/>
                  </a:lnTo>
                  <a:lnTo>
                    <a:pt x="1396297" y="899842"/>
                  </a:lnTo>
                  <a:lnTo>
                    <a:pt x="1407246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6" y="567621"/>
                  </a:lnTo>
                  <a:lnTo>
                    <a:pt x="1396297" y="521910"/>
                  </a:lnTo>
                  <a:lnTo>
                    <a:pt x="1382455" y="477396"/>
                  </a:lnTo>
                  <a:lnTo>
                    <a:pt x="1365828" y="434186"/>
                  </a:lnTo>
                  <a:lnTo>
                    <a:pt x="1346521" y="392385"/>
                  </a:lnTo>
                  <a:lnTo>
                    <a:pt x="1324640" y="352098"/>
                  </a:lnTo>
                  <a:lnTo>
                    <a:pt x="1300290" y="313433"/>
                  </a:lnTo>
                  <a:lnTo>
                    <a:pt x="1273578" y="276495"/>
                  </a:lnTo>
                  <a:lnTo>
                    <a:pt x="1244610" y="241390"/>
                  </a:lnTo>
                  <a:lnTo>
                    <a:pt x="1213490" y="208223"/>
                  </a:lnTo>
                  <a:lnTo>
                    <a:pt x="1180325" y="177101"/>
                  </a:lnTo>
                  <a:lnTo>
                    <a:pt x="1145222" y="148130"/>
                  </a:lnTo>
                  <a:lnTo>
                    <a:pt x="1108284" y="121415"/>
                  </a:lnTo>
                  <a:lnTo>
                    <a:pt x="1069620" y="97062"/>
                  </a:lnTo>
                  <a:lnTo>
                    <a:pt x="1029333" y="75178"/>
                  </a:lnTo>
                  <a:lnTo>
                    <a:pt x="987531" y="55868"/>
                  </a:lnTo>
                  <a:lnTo>
                    <a:pt x="944318" y="39239"/>
                  </a:lnTo>
                  <a:lnTo>
                    <a:pt x="899801" y="25395"/>
                  </a:lnTo>
                  <a:lnTo>
                    <a:pt x="854086" y="14443"/>
                  </a:lnTo>
                  <a:lnTo>
                    <a:pt x="807278" y="6490"/>
                  </a:lnTo>
                  <a:lnTo>
                    <a:pt x="759483" y="1640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09410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759483" y="1640"/>
                  </a:lnTo>
                  <a:lnTo>
                    <a:pt x="807278" y="6490"/>
                  </a:lnTo>
                  <a:lnTo>
                    <a:pt x="854086" y="14443"/>
                  </a:lnTo>
                  <a:lnTo>
                    <a:pt x="899801" y="25395"/>
                  </a:lnTo>
                  <a:lnTo>
                    <a:pt x="944318" y="39239"/>
                  </a:lnTo>
                  <a:lnTo>
                    <a:pt x="987531" y="55868"/>
                  </a:lnTo>
                  <a:lnTo>
                    <a:pt x="1029333" y="75178"/>
                  </a:lnTo>
                  <a:lnTo>
                    <a:pt x="1069620" y="97062"/>
                  </a:lnTo>
                  <a:lnTo>
                    <a:pt x="1108284" y="121415"/>
                  </a:lnTo>
                  <a:lnTo>
                    <a:pt x="1145222" y="148130"/>
                  </a:lnTo>
                  <a:lnTo>
                    <a:pt x="1180325" y="177101"/>
                  </a:lnTo>
                  <a:lnTo>
                    <a:pt x="1213490" y="208223"/>
                  </a:lnTo>
                  <a:lnTo>
                    <a:pt x="1244610" y="241390"/>
                  </a:lnTo>
                  <a:lnTo>
                    <a:pt x="1273578" y="276495"/>
                  </a:lnTo>
                  <a:lnTo>
                    <a:pt x="1300290" y="313433"/>
                  </a:lnTo>
                  <a:lnTo>
                    <a:pt x="1324640" y="352098"/>
                  </a:lnTo>
                  <a:lnTo>
                    <a:pt x="1346521" y="392385"/>
                  </a:lnTo>
                  <a:lnTo>
                    <a:pt x="1365828" y="434186"/>
                  </a:lnTo>
                  <a:lnTo>
                    <a:pt x="1382455" y="477396"/>
                  </a:lnTo>
                  <a:lnTo>
                    <a:pt x="1396297" y="521910"/>
                  </a:lnTo>
                  <a:lnTo>
                    <a:pt x="1407246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6" y="854134"/>
                  </a:lnTo>
                  <a:lnTo>
                    <a:pt x="1396297" y="899842"/>
                  </a:lnTo>
                  <a:lnTo>
                    <a:pt x="1382455" y="944353"/>
                  </a:lnTo>
                  <a:lnTo>
                    <a:pt x="1365828" y="987561"/>
                  </a:lnTo>
                  <a:lnTo>
                    <a:pt x="1346521" y="1029358"/>
                  </a:lnTo>
                  <a:lnTo>
                    <a:pt x="1324640" y="1069641"/>
                  </a:lnTo>
                  <a:lnTo>
                    <a:pt x="1300290" y="1108302"/>
                  </a:lnTo>
                  <a:lnTo>
                    <a:pt x="1273578" y="1145236"/>
                  </a:lnTo>
                  <a:lnTo>
                    <a:pt x="1244610" y="1180337"/>
                  </a:lnTo>
                  <a:lnTo>
                    <a:pt x="1213490" y="1213499"/>
                  </a:lnTo>
                  <a:lnTo>
                    <a:pt x="1180325" y="1244617"/>
                  </a:lnTo>
                  <a:lnTo>
                    <a:pt x="1145222" y="1273584"/>
                  </a:lnTo>
                  <a:lnTo>
                    <a:pt x="1108284" y="1300294"/>
                  </a:lnTo>
                  <a:lnTo>
                    <a:pt x="1069620" y="1324643"/>
                  </a:lnTo>
                  <a:lnTo>
                    <a:pt x="1029333" y="1346523"/>
                  </a:lnTo>
                  <a:lnTo>
                    <a:pt x="987531" y="1365829"/>
                  </a:lnTo>
                  <a:lnTo>
                    <a:pt x="944318" y="1382456"/>
                  </a:lnTo>
                  <a:lnTo>
                    <a:pt x="899801" y="1396297"/>
                  </a:lnTo>
                  <a:lnTo>
                    <a:pt x="854086" y="1407246"/>
                  </a:lnTo>
                  <a:lnTo>
                    <a:pt x="807278" y="1415198"/>
                  </a:lnTo>
                  <a:lnTo>
                    <a:pt x="759483" y="1420047"/>
                  </a:lnTo>
                  <a:lnTo>
                    <a:pt x="710808" y="1421687"/>
                  </a:lnTo>
                  <a:lnTo>
                    <a:pt x="662141" y="1420047"/>
                  </a:lnTo>
                  <a:lnTo>
                    <a:pt x="614354" y="1415198"/>
                  </a:lnTo>
                  <a:lnTo>
                    <a:pt x="567553" y="1407246"/>
                  </a:lnTo>
                  <a:lnTo>
                    <a:pt x="521844" y="1396297"/>
                  </a:lnTo>
                  <a:lnTo>
                    <a:pt x="477333" y="1382456"/>
                  </a:lnTo>
                  <a:lnTo>
                    <a:pt x="434126" y="1365829"/>
                  </a:lnTo>
                  <a:lnTo>
                    <a:pt x="392328" y="1346523"/>
                  </a:lnTo>
                  <a:lnTo>
                    <a:pt x="352046" y="1324643"/>
                  </a:lnTo>
                  <a:lnTo>
                    <a:pt x="313385" y="1300294"/>
                  </a:lnTo>
                  <a:lnTo>
                    <a:pt x="276451" y="1273584"/>
                  </a:lnTo>
                  <a:lnTo>
                    <a:pt x="241350" y="1244617"/>
                  </a:lnTo>
                  <a:lnTo>
                    <a:pt x="208188" y="1213499"/>
                  </a:lnTo>
                  <a:lnTo>
                    <a:pt x="177070" y="1180337"/>
                  </a:lnTo>
                  <a:lnTo>
                    <a:pt x="148103" y="1145236"/>
                  </a:lnTo>
                  <a:lnTo>
                    <a:pt x="121392" y="1108302"/>
                  </a:lnTo>
                  <a:lnTo>
                    <a:pt x="97044" y="1069641"/>
                  </a:lnTo>
                  <a:lnTo>
                    <a:pt x="75164" y="1029358"/>
                  </a:lnTo>
                  <a:lnTo>
                    <a:pt x="55857" y="987561"/>
                  </a:lnTo>
                  <a:lnTo>
                    <a:pt x="39231" y="944353"/>
                  </a:lnTo>
                  <a:lnTo>
                    <a:pt x="25390" y="899842"/>
                  </a:lnTo>
                  <a:lnTo>
                    <a:pt x="14440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7" y="434186"/>
                  </a:lnTo>
                  <a:lnTo>
                    <a:pt x="75164" y="392385"/>
                  </a:lnTo>
                  <a:lnTo>
                    <a:pt x="97044" y="352098"/>
                  </a:lnTo>
                  <a:lnTo>
                    <a:pt x="121392" y="313433"/>
                  </a:lnTo>
                  <a:lnTo>
                    <a:pt x="148103" y="276495"/>
                  </a:lnTo>
                  <a:lnTo>
                    <a:pt x="177070" y="241390"/>
                  </a:lnTo>
                  <a:lnTo>
                    <a:pt x="208188" y="208223"/>
                  </a:lnTo>
                  <a:lnTo>
                    <a:pt x="241350" y="177101"/>
                  </a:lnTo>
                  <a:lnTo>
                    <a:pt x="276451" y="148130"/>
                  </a:lnTo>
                  <a:lnTo>
                    <a:pt x="313385" y="121415"/>
                  </a:lnTo>
                  <a:lnTo>
                    <a:pt x="352046" y="97062"/>
                  </a:lnTo>
                  <a:lnTo>
                    <a:pt x="392328" y="75178"/>
                  </a:lnTo>
                  <a:lnTo>
                    <a:pt x="434126" y="55868"/>
                  </a:lnTo>
                  <a:lnTo>
                    <a:pt x="477333" y="39239"/>
                  </a:lnTo>
                  <a:lnTo>
                    <a:pt x="521844" y="25395"/>
                  </a:lnTo>
                  <a:lnTo>
                    <a:pt x="567553" y="14443"/>
                  </a:lnTo>
                  <a:lnTo>
                    <a:pt x="614354" y="6490"/>
                  </a:lnTo>
                  <a:lnTo>
                    <a:pt x="662141" y="1640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01428" y="3791662"/>
              <a:ext cx="1057910" cy="889000"/>
            </a:xfrm>
            <a:custGeom>
              <a:avLst/>
              <a:gdLst/>
              <a:ahLst/>
              <a:cxnLst/>
              <a:rect l="l" t="t" r="r" b="b"/>
              <a:pathLst>
                <a:path w="1057909" h="889000">
                  <a:moveTo>
                    <a:pt x="713510" y="256469"/>
                  </a:moveTo>
                  <a:lnTo>
                    <a:pt x="278353" y="391608"/>
                  </a:lnTo>
                  <a:lnTo>
                    <a:pt x="240375" y="412916"/>
                  </a:lnTo>
                  <a:lnTo>
                    <a:pt x="222143" y="448900"/>
                  </a:lnTo>
                  <a:lnTo>
                    <a:pt x="221643" y="463812"/>
                  </a:lnTo>
                  <a:lnTo>
                    <a:pt x="224581" y="479076"/>
                  </a:lnTo>
                  <a:lnTo>
                    <a:pt x="340424" y="839729"/>
                  </a:lnTo>
                  <a:lnTo>
                    <a:pt x="353710" y="864161"/>
                  </a:lnTo>
                  <a:lnTo>
                    <a:pt x="373393" y="880838"/>
                  </a:lnTo>
                  <a:lnTo>
                    <a:pt x="396189" y="888790"/>
                  </a:lnTo>
                  <a:lnTo>
                    <a:pt x="418812" y="887046"/>
                  </a:lnTo>
                  <a:lnTo>
                    <a:pt x="983039" y="705778"/>
                  </a:lnTo>
                  <a:lnTo>
                    <a:pt x="563649" y="705778"/>
                  </a:lnTo>
                  <a:lnTo>
                    <a:pt x="525149" y="694774"/>
                  </a:lnTo>
                  <a:lnTo>
                    <a:pt x="493353" y="669419"/>
                  </a:lnTo>
                  <a:lnTo>
                    <a:pt x="472371" y="631169"/>
                  </a:lnTo>
                  <a:lnTo>
                    <a:pt x="468852" y="577468"/>
                  </a:lnTo>
                  <a:lnTo>
                    <a:pt x="480715" y="515095"/>
                  </a:lnTo>
                  <a:lnTo>
                    <a:pt x="499774" y="462219"/>
                  </a:lnTo>
                  <a:lnTo>
                    <a:pt x="517843" y="437009"/>
                  </a:lnTo>
                  <a:lnTo>
                    <a:pt x="1037485" y="437009"/>
                  </a:lnTo>
                  <a:lnTo>
                    <a:pt x="1037607" y="435137"/>
                  </a:lnTo>
                  <a:lnTo>
                    <a:pt x="1040450" y="382812"/>
                  </a:lnTo>
                  <a:lnTo>
                    <a:pt x="1047157" y="260655"/>
                  </a:lnTo>
                  <a:lnTo>
                    <a:pt x="737044" y="260655"/>
                  </a:lnTo>
                  <a:lnTo>
                    <a:pt x="725497" y="257824"/>
                  </a:lnTo>
                  <a:lnTo>
                    <a:pt x="713510" y="256469"/>
                  </a:lnTo>
                  <a:close/>
                </a:path>
                <a:path w="1057909" h="889000">
                  <a:moveTo>
                    <a:pt x="1037485" y="437009"/>
                  </a:moveTo>
                  <a:lnTo>
                    <a:pt x="517843" y="437009"/>
                  </a:lnTo>
                  <a:lnTo>
                    <a:pt x="536531" y="441081"/>
                  </a:lnTo>
                  <a:lnTo>
                    <a:pt x="562694" y="456180"/>
                  </a:lnTo>
                  <a:lnTo>
                    <a:pt x="602331" y="485035"/>
                  </a:lnTo>
                  <a:lnTo>
                    <a:pt x="637481" y="517885"/>
                  </a:lnTo>
                  <a:lnTo>
                    <a:pt x="664438" y="557047"/>
                  </a:lnTo>
                  <a:lnTo>
                    <a:pt x="675912" y="601063"/>
                  </a:lnTo>
                  <a:lnTo>
                    <a:pt x="664615" y="648478"/>
                  </a:lnTo>
                  <a:lnTo>
                    <a:pt x="639627" y="680179"/>
                  </a:lnTo>
                  <a:lnTo>
                    <a:pt x="604743" y="700973"/>
                  </a:lnTo>
                  <a:lnTo>
                    <a:pt x="563649" y="705778"/>
                  </a:lnTo>
                  <a:lnTo>
                    <a:pt x="983039" y="705778"/>
                  </a:lnTo>
                  <a:lnTo>
                    <a:pt x="1021678" y="661974"/>
                  </a:lnTo>
                  <a:lnTo>
                    <a:pt x="1030644" y="544469"/>
                  </a:lnTo>
                  <a:lnTo>
                    <a:pt x="1034051" y="489717"/>
                  </a:lnTo>
                  <a:lnTo>
                    <a:pt x="1037485" y="437009"/>
                  </a:lnTo>
                  <a:close/>
                </a:path>
                <a:path w="1057909" h="889000">
                  <a:moveTo>
                    <a:pt x="212128" y="251464"/>
                  </a:moveTo>
                  <a:lnTo>
                    <a:pt x="173319" y="255671"/>
                  </a:lnTo>
                  <a:lnTo>
                    <a:pt x="134390" y="266556"/>
                  </a:lnTo>
                  <a:lnTo>
                    <a:pt x="75426" y="287222"/>
                  </a:lnTo>
                  <a:lnTo>
                    <a:pt x="34280" y="310830"/>
                  </a:lnTo>
                  <a:lnTo>
                    <a:pt x="3039" y="359269"/>
                  </a:lnTo>
                  <a:lnTo>
                    <a:pt x="0" y="380257"/>
                  </a:lnTo>
                  <a:lnTo>
                    <a:pt x="3464" y="402674"/>
                  </a:lnTo>
                  <a:lnTo>
                    <a:pt x="18326" y="441081"/>
                  </a:lnTo>
                  <a:lnTo>
                    <a:pt x="42331" y="481556"/>
                  </a:lnTo>
                  <a:lnTo>
                    <a:pt x="47406" y="489903"/>
                  </a:lnTo>
                  <a:lnTo>
                    <a:pt x="66036" y="524264"/>
                  </a:lnTo>
                  <a:lnTo>
                    <a:pt x="84255" y="559875"/>
                  </a:lnTo>
                  <a:lnTo>
                    <a:pt x="104855" y="593944"/>
                  </a:lnTo>
                  <a:lnTo>
                    <a:pt x="130729" y="623862"/>
                  </a:lnTo>
                  <a:lnTo>
                    <a:pt x="147421" y="635159"/>
                  </a:lnTo>
                  <a:lnTo>
                    <a:pt x="165090" y="639486"/>
                  </a:lnTo>
                  <a:lnTo>
                    <a:pt x="184927" y="637988"/>
                  </a:lnTo>
                  <a:lnTo>
                    <a:pt x="208123" y="631807"/>
                  </a:lnTo>
                  <a:lnTo>
                    <a:pt x="192265" y="583276"/>
                  </a:lnTo>
                  <a:lnTo>
                    <a:pt x="186163" y="570197"/>
                  </a:lnTo>
                  <a:lnTo>
                    <a:pt x="180580" y="570197"/>
                  </a:lnTo>
                  <a:lnTo>
                    <a:pt x="168114" y="564841"/>
                  </a:lnTo>
                  <a:lnTo>
                    <a:pt x="156563" y="551146"/>
                  </a:lnTo>
                  <a:lnTo>
                    <a:pt x="144127" y="530675"/>
                  </a:lnTo>
                  <a:lnTo>
                    <a:pt x="132370" y="508807"/>
                  </a:lnTo>
                  <a:lnTo>
                    <a:pt x="122855" y="490923"/>
                  </a:lnTo>
                  <a:lnTo>
                    <a:pt x="93069" y="439013"/>
                  </a:lnTo>
                  <a:lnTo>
                    <a:pt x="76138" y="408203"/>
                  </a:lnTo>
                  <a:lnTo>
                    <a:pt x="66316" y="387210"/>
                  </a:lnTo>
                  <a:lnTo>
                    <a:pt x="71553" y="364827"/>
                  </a:lnTo>
                  <a:lnTo>
                    <a:pt x="95650" y="347546"/>
                  </a:lnTo>
                  <a:lnTo>
                    <a:pt x="127089" y="334827"/>
                  </a:lnTo>
                  <a:lnTo>
                    <a:pt x="154352" y="326131"/>
                  </a:lnTo>
                  <a:lnTo>
                    <a:pt x="191567" y="316519"/>
                  </a:lnTo>
                  <a:lnTo>
                    <a:pt x="297615" y="316519"/>
                  </a:lnTo>
                  <a:lnTo>
                    <a:pt x="294950" y="309582"/>
                  </a:lnTo>
                  <a:lnTo>
                    <a:pt x="283159" y="289571"/>
                  </a:lnTo>
                  <a:lnTo>
                    <a:pt x="267617" y="273245"/>
                  </a:lnTo>
                  <a:lnTo>
                    <a:pt x="246927" y="259732"/>
                  </a:lnTo>
                  <a:lnTo>
                    <a:pt x="212128" y="251464"/>
                  </a:lnTo>
                  <a:close/>
                </a:path>
                <a:path w="1057909" h="889000">
                  <a:moveTo>
                    <a:pt x="185857" y="569541"/>
                  </a:moveTo>
                  <a:lnTo>
                    <a:pt x="180580" y="570197"/>
                  </a:lnTo>
                  <a:lnTo>
                    <a:pt x="186163" y="570197"/>
                  </a:lnTo>
                  <a:lnTo>
                    <a:pt x="185857" y="569541"/>
                  </a:lnTo>
                  <a:close/>
                </a:path>
                <a:path w="1057909" h="889000">
                  <a:moveTo>
                    <a:pt x="297615" y="316519"/>
                  </a:moveTo>
                  <a:lnTo>
                    <a:pt x="191567" y="316519"/>
                  </a:lnTo>
                  <a:lnTo>
                    <a:pt x="216060" y="317229"/>
                  </a:lnTo>
                  <a:lnTo>
                    <a:pt x="231814" y="329324"/>
                  </a:lnTo>
                  <a:lnTo>
                    <a:pt x="242812" y="353868"/>
                  </a:lnTo>
                  <a:lnTo>
                    <a:pt x="304387" y="334147"/>
                  </a:lnTo>
                  <a:lnTo>
                    <a:pt x="297615" y="316519"/>
                  </a:lnTo>
                  <a:close/>
                </a:path>
                <a:path w="1057909" h="889000">
                  <a:moveTo>
                    <a:pt x="533644" y="187121"/>
                  </a:moveTo>
                  <a:lnTo>
                    <a:pt x="369509" y="238309"/>
                  </a:lnTo>
                  <a:lnTo>
                    <a:pt x="343503" y="271209"/>
                  </a:lnTo>
                  <a:lnTo>
                    <a:pt x="345035" y="285980"/>
                  </a:lnTo>
                  <a:lnTo>
                    <a:pt x="353596" y="302162"/>
                  </a:lnTo>
                  <a:lnTo>
                    <a:pt x="365368" y="312325"/>
                  </a:lnTo>
                  <a:lnTo>
                    <a:pt x="378165" y="316835"/>
                  </a:lnTo>
                  <a:lnTo>
                    <a:pt x="389798" y="316058"/>
                  </a:lnTo>
                  <a:lnTo>
                    <a:pt x="551042" y="264202"/>
                  </a:lnTo>
                  <a:lnTo>
                    <a:pt x="565477" y="253510"/>
                  </a:lnTo>
                  <a:lnTo>
                    <a:pt x="573574" y="235010"/>
                  </a:lnTo>
                  <a:lnTo>
                    <a:pt x="571522" y="213425"/>
                  </a:lnTo>
                  <a:lnTo>
                    <a:pt x="555511" y="193476"/>
                  </a:lnTo>
                  <a:lnTo>
                    <a:pt x="549801" y="190595"/>
                  </a:lnTo>
                  <a:lnTo>
                    <a:pt x="541962" y="188253"/>
                  </a:lnTo>
                  <a:lnTo>
                    <a:pt x="533644" y="187121"/>
                  </a:lnTo>
                  <a:close/>
                </a:path>
                <a:path w="1057909" h="889000">
                  <a:moveTo>
                    <a:pt x="1004539" y="0"/>
                  </a:moveTo>
                  <a:lnTo>
                    <a:pt x="981571" y="1869"/>
                  </a:lnTo>
                  <a:lnTo>
                    <a:pt x="964906" y="16945"/>
                  </a:lnTo>
                  <a:lnTo>
                    <a:pt x="930555" y="53124"/>
                  </a:lnTo>
                  <a:lnTo>
                    <a:pt x="790969" y="205448"/>
                  </a:lnTo>
                  <a:lnTo>
                    <a:pt x="755455" y="243207"/>
                  </a:lnTo>
                  <a:lnTo>
                    <a:pt x="737044" y="260655"/>
                  </a:lnTo>
                  <a:lnTo>
                    <a:pt x="1047157" y="260655"/>
                  </a:lnTo>
                  <a:lnTo>
                    <a:pt x="1049814" y="212274"/>
                  </a:lnTo>
                  <a:lnTo>
                    <a:pt x="1052124" y="179244"/>
                  </a:lnTo>
                  <a:lnTo>
                    <a:pt x="1055525" y="123982"/>
                  </a:lnTo>
                  <a:lnTo>
                    <a:pt x="1057755" y="69451"/>
                  </a:lnTo>
                  <a:lnTo>
                    <a:pt x="1056553" y="38616"/>
                  </a:lnTo>
                  <a:lnTo>
                    <a:pt x="1045476" y="20654"/>
                  </a:lnTo>
                  <a:lnTo>
                    <a:pt x="1026989" y="7021"/>
                  </a:lnTo>
                  <a:lnTo>
                    <a:pt x="1004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01429" y="3791662"/>
              <a:ext cx="1057910" cy="889000"/>
            </a:xfrm>
            <a:custGeom>
              <a:avLst/>
              <a:gdLst/>
              <a:ahLst/>
              <a:cxnLst/>
              <a:rect l="l" t="t" r="r" b="b"/>
              <a:pathLst>
                <a:path w="1057909" h="889000">
                  <a:moveTo>
                    <a:pt x="604743" y="700973"/>
                  </a:moveTo>
                  <a:lnTo>
                    <a:pt x="563649" y="705778"/>
                  </a:lnTo>
                  <a:lnTo>
                    <a:pt x="525149" y="694775"/>
                  </a:lnTo>
                  <a:lnTo>
                    <a:pt x="493353" y="669419"/>
                  </a:lnTo>
                  <a:lnTo>
                    <a:pt x="472371" y="631169"/>
                  </a:lnTo>
                  <a:lnTo>
                    <a:pt x="468852" y="577468"/>
                  </a:lnTo>
                  <a:lnTo>
                    <a:pt x="480715" y="515095"/>
                  </a:lnTo>
                  <a:lnTo>
                    <a:pt x="499774" y="462219"/>
                  </a:lnTo>
                  <a:lnTo>
                    <a:pt x="517843" y="437009"/>
                  </a:lnTo>
                  <a:lnTo>
                    <a:pt x="536531" y="441081"/>
                  </a:lnTo>
                  <a:lnTo>
                    <a:pt x="587554" y="473700"/>
                  </a:lnTo>
                  <a:lnTo>
                    <a:pt x="637481" y="517885"/>
                  </a:lnTo>
                  <a:lnTo>
                    <a:pt x="664438" y="557047"/>
                  </a:lnTo>
                  <a:lnTo>
                    <a:pt x="675913" y="601063"/>
                  </a:lnTo>
                  <a:lnTo>
                    <a:pt x="664615" y="648478"/>
                  </a:lnTo>
                  <a:lnTo>
                    <a:pt x="653844" y="665070"/>
                  </a:lnTo>
                  <a:lnTo>
                    <a:pt x="639627" y="680179"/>
                  </a:lnTo>
                  <a:lnTo>
                    <a:pt x="622937" y="692561"/>
                  </a:lnTo>
                  <a:lnTo>
                    <a:pt x="604743" y="700973"/>
                  </a:lnTo>
                  <a:close/>
                </a:path>
                <a:path w="1057909" h="889000">
                  <a:moveTo>
                    <a:pt x="345035" y="285980"/>
                  </a:moveTo>
                  <a:lnTo>
                    <a:pt x="353596" y="302162"/>
                  </a:lnTo>
                  <a:lnTo>
                    <a:pt x="365368" y="312325"/>
                  </a:lnTo>
                  <a:lnTo>
                    <a:pt x="378165" y="316835"/>
                  </a:lnTo>
                  <a:lnTo>
                    <a:pt x="389798" y="316058"/>
                  </a:lnTo>
                  <a:lnTo>
                    <a:pt x="551042" y="264202"/>
                  </a:lnTo>
                  <a:lnTo>
                    <a:pt x="565477" y="253510"/>
                  </a:lnTo>
                  <a:lnTo>
                    <a:pt x="573574" y="235010"/>
                  </a:lnTo>
                  <a:lnTo>
                    <a:pt x="571523" y="213425"/>
                  </a:lnTo>
                  <a:lnTo>
                    <a:pt x="555511" y="193476"/>
                  </a:lnTo>
                  <a:lnTo>
                    <a:pt x="549801" y="190595"/>
                  </a:lnTo>
                  <a:lnTo>
                    <a:pt x="541962" y="188253"/>
                  </a:lnTo>
                  <a:lnTo>
                    <a:pt x="533644" y="187121"/>
                  </a:lnTo>
                  <a:lnTo>
                    <a:pt x="526497" y="187871"/>
                  </a:lnTo>
                  <a:lnTo>
                    <a:pt x="369509" y="238309"/>
                  </a:lnTo>
                  <a:lnTo>
                    <a:pt x="356637" y="245658"/>
                  </a:lnTo>
                  <a:lnTo>
                    <a:pt x="347669" y="257196"/>
                  </a:lnTo>
                  <a:lnTo>
                    <a:pt x="343503" y="271209"/>
                  </a:lnTo>
                  <a:lnTo>
                    <a:pt x="345035" y="285980"/>
                  </a:lnTo>
                  <a:close/>
                </a:path>
                <a:path w="1057909" h="889000">
                  <a:moveTo>
                    <a:pt x="3464" y="402674"/>
                  </a:moveTo>
                  <a:lnTo>
                    <a:pt x="18268" y="440982"/>
                  </a:lnTo>
                  <a:lnTo>
                    <a:pt x="42331" y="481556"/>
                  </a:lnTo>
                  <a:lnTo>
                    <a:pt x="47305" y="489717"/>
                  </a:lnTo>
                  <a:lnTo>
                    <a:pt x="66036" y="524264"/>
                  </a:lnTo>
                  <a:lnTo>
                    <a:pt x="84255" y="559875"/>
                  </a:lnTo>
                  <a:lnTo>
                    <a:pt x="104855" y="593944"/>
                  </a:lnTo>
                  <a:lnTo>
                    <a:pt x="130729" y="623862"/>
                  </a:lnTo>
                  <a:lnTo>
                    <a:pt x="147421" y="635159"/>
                  </a:lnTo>
                  <a:lnTo>
                    <a:pt x="165090" y="639486"/>
                  </a:lnTo>
                  <a:lnTo>
                    <a:pt x="184927" y="637988"/>
                  </a:lnTo>
                  <a:lnTo>
                    <a:pt x="208123" y="631807"/>
                  </a:lnTo>
                  <a:lnTo>
                    <a:pt x="192265" y="583276"/>
                  </a:lnTo>
                  <a:lnTo>
                    <a:pt x="185857" y="569541"/>
                  </a:lnTo>
                  <a:lnTo>
                    <a:pt x="180580" y="570197"/>
                  </a:lnTo>
                  <a:lnTo>
                    <a:pt x="168114" y="564841"/>
                  </a:lnTo>
                  <a:lnTo>
                    <a:pt x="156563" y="551146"/>
                  </a:lnTo>
                  <a:lnTo>
                    <a:pt x="144128" y="530675"/>
                  </a:lnTo>
                  <a:lnTo>
                    <a:pt x="132370" y="508807"/>
                  </a:lnTo>
                  <a:lnTo>
                    <a:pt x="122855" y="490923"/>
                  </a:lnTo>
                  <a:lnTo>
                    <a:pt x="110758" y="469849"/>
                  </a:lnTo>
                  <a:lnTo>
                    <a:pt x="93069" y="439013"/>
                  </a:lnTo>
                  <a:lnTo>
                    <a:pt x="76138" y="408203"/>
                  </a:lnTo>
                  <a:lnTo>
                    <a:pt x="66316" y="387210"/>
                  </a:lnTo>
                  <a:lnTo>
                    <a:pt x="71553" y="364827"/>
                  </a:lnTo>
                  <a:lnTo>
                    <a:pt x="95650" y="347546"/>
                  </a:lnTo>
                  <a:lnTo>
                    <a:pt x="127089" y="334827"/>
                  </a:lnTo>
                  <a:lnTo>
                    <a:pt x="154352" y="326131"/>
                  </a:lnTo>
                  <a:lnTo>
                    <a:pt x="191567" y="316519"/>
                  </a:lnTo>
                  <a:lnTo>
                    <a:pt x="216060" y="317229"/>
                  </a:lnTo>
                  <a:lnTo>
                    <a:pt x="231814" y="329324"/>
                  </a:lnTo>
                  <a:lnTo>
                    <a:pt x="242812" y="353868"/>
                  </a:lnTo>
                  <a:lnTo>
                    <a:pt x="304387" y="334147"/>
                  </a:lnTo>
                  <a:lnTo>
                    <a:pt x="283159" y="289571"/>
                  </a:lnTo>
                  <a:lnTo>
                    <a:pt x="246927" y="259733"/>
                  </a:lnTo>
                  <a:lnTo>
                    <a:pt x="212128" y="251464"/>
                  </a:lnTo>
                  <a:lnTo>
                    <a:pt x="173319" y="255671"/>
                  </a:lnTo>
                  <a:lnTo>
                    <a:pt x="134390" y="266556"/>
                  </a:lnTo>
                  <a:lnTo>
                    <a:pt x="75426" y="287222"/>
                  </a:lnTo>
                  <a:lnTo>
                    <a:pt x="34280" y="310830"/>
                  </a:lnTo>
                  <a:lnTo>
                    <a:pt x="3039" y="359269"/>
                  </a:lnTo>
                  <a:lnTo>
                    <a:pt x="0" y="380257"/>
                  </a:lnTo>
                  <a:lnTo>
                    <a:pt x="3464" y="402674"/>
                  </a:lnTo>
                  <a:close/>
                </a:path>
                <a:path w="1057909" h="889000">
                  <a:moveTo>
                    <a:pt x="737044" y="260655"/>
                  </a:moveTo>
                  <a:lnTo>
                    <a:pt x="725497" y="257824"/>
                  </a:lnTo>
                  <a:lnTo>
                    <a:pt x="713510" y="256469"/>
                  </a:lnTo>
                  <a:lnTo>
                    <a:pt x="700433" y="257243"/>
                  </a:lnTo>
                  <a:lnTo>
                    <a:pt x="278353" y="391608"/>
                  </a:lnTo>
                  <a:lnTo>
                    <a:pt x="240375" y="412916"/>
                  </a:lnTo>
                  <a:lnTo>
                    <a:pt x="222143" y="448900"/>
                  </a:lnTo>
                  <a:lnTo>
                    <a:pt x="221643" y="463812"/>
                  </a:lnTo>
                  <a:lnTo>
                    <a:pt x="224581" y="479076"/>
                  </a:lnTo>
                  <a:lnTo>
                    <a:pt x="340424" y="839729"/>
                  </a:lnTo>
                  <a:lnTo>
                    <a:pt x="353710" y="864161"/>
                  </a:lnTo>
                  <a:lnTo>
                    <a:pt x="373393" y="880839"/>
                  </a:lnTo>
                  <a:lnTo>
                    <a:pt x="396189" y="888790"/>
                  </a:lnTo>
                  <a:lnTo>
                    <a:pt x="418812" y="887046"/>
                  </a:lnTo>
                  <a:lnTo>
                    <a:pt x="985189" y="705087"/>
                  </a:lnTo>
                  <a:lnTo>
                    <a:pt x="1021678" y="661974"/>
                  </a:lnTo>
                  <a:lnTo>
                    <a:pt x="1028319" y="596196"/>
                  </a:lnTo>
                  <a:lnTo>
                    <a:pt x="1030644" y="544469"/>
                  </a:lnTo>
                  <a:lnTo>
                    <a:pt x="1034039" y="489903"/>
                  </a:lnTo>
                  <a:lnTo>
                    <a:pt x="1037607" y="435137"/>
                  </a:lnTo>
                  <a:lnTo>
                    <a:pt x="1040450" y="382812"/>
                  </a:lnTo>
                  <a:lnTo>
                    <a:pt x="1049814" y="212274"/>
                  </a:lnTo>
                  <a:lnTo>
                    <a:pt x="1052124" y="179245"/>
                  </a:lnTo>
                  <a:lnTo>
                    <a:pt x="1055525" y="123982"/>
                  </a:lnTo>
                  <a:lnTo>
                    <a:pt x="1057755" y="69451"/>
                  </a:lnTo>
                  <a:lnTo>
                    <a:pt x="1056553" y="38616"/>
                  </a:lnTo>
                  <a:lnTo>
                    <a:pt x="1045476" y="20654"/>
                  </a:lnTo>
                  <a:lnTo>
                    <a:pt x="1026989" y="7021"/>
                  </a:lnTo>
                  <a:lnTo>
                    <a:pt x="1004539" y="0"/>
                  </a:lnTo>
                  <a:lnTo>
                    <a:pt x="981571" y="1869"/>
                  </a:lnTo>
                  <a:lnTo>
                    <a:pt x="964906" y="16945"/>
                  </a:lnTo>
                  <a:lnTo>
                    <a:pt x="930555" y="53124"/>
                  </a:lnTo>
                  <a:lnTo>
                    <a:pt x="885477" y="102123"/>
                  </a:lnTo>
                  <a:lnTo>
                    <a:pt x="836629" y="155658"/>
                  </a:lnTo>
                  <a:lnTo>
                    <a:pt x="790969" y="205448"/>
                  </a:lnTo>
                  <a:lnTo>
                    <a:pt x="755455" y="243207"/>
                  </a:lnTo>
                  <a:lnTo>
                    <a:pt x="737044" y="260655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24698" y="3464396"/>
              <a:ext cx="1459101" cy="1459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2719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662173" y="1640"/>
                  </a:lnTo>
                  <a:lnTo>
                    <a:pt x="614384" y="6490"/>
                  </a:lnTo>
                  <a:lnTo>
                    <a:pt x="567581" y="14443"/>
                  </a:lnTo>
                  <a:lnTo>
                    <a:pt x="521870" y="25395"/>
                  </a:lnTo>
                  <a:lnTo>
                    <a:pt x="477356" y="39239"/>
                  </a:lnTo>
                  <a:lnTo>
                    <a:pt x="434147" y="55868"/>
                  </a:lnTo>
                  <a:lnTo>
                    <a:pt x="392347" y="75178"/>
                  </a:lnTo>
                  <a:lnTo>
                    <a:pt x="352063" y="97062"/>
                  </a:lnTo>
                  <a:lnTo>
                    <a:pt x="313400" y="121415"/>
                  </a:lnTo>
                  <a:lnTo>
                    <a:pt x="276464" y="148130"/>
                  </a:lnTo>
                  <a:lnTo>
                    <a:pt x="241361" y="177101"/>
                  </a:lnTo>
                  <a:lnTo>
                    <a:pt x="208197" y="208223"/>
                  </a:lnTo>
                  <a:lnTo>
                    <a:pt x="177078" y="241390"/>
                  </a:lnTo>
                  <a:lnTo>
                    <a:pt x="148110" y="276495"/>
                  </a:lnTo>
                  <a:lnTo>
                    <a:pt x="121398" y="313433"/>
                  </a:lnTo>
                  <a:lnTo>
                    <a:pt x="97048" y="352098"/>
                  </a:lnTo>
                  <a:lnTo>
                    <a:pt x="75167" y="392385"/>
                  </a:lnTo>
                  <a:lnTo>
                    <a:pt x="55860" y="434186"/>
                  </a:lnTo>
                  <a:lnTo>
                    <a:pt x="39232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2" y="944353"/>
                  </a:lnTo>
                  <a:lnTo>
                    <a:pt x="55860" y="987561"/>
                  </a:lnTo>
                  <a:lnTo>
                    <a:pt x="75167" y="1029358"/>
                  </a:lnTo>
                  <a:lnTo>
                    <a:pt x="97048" y="1069641"/>
                  </a:lnTo>
                  <a:lnTo>
                    <a:pt x="121398" y="1108302"/>
                  </a:lnTo>
                  <a:lnTo>
                    <a:pt x="148110" y="1145236"/>
                  </a:lnTo>
                  <a:lnTo>
                    <a:pt x="177078" y="1180337"/>
                  </a:lnTo>
                  <a:lnTo>
                    <a:pt x="208197" y="1213499"/>
                  </a:lnTo>
                  <a:lnTo>
                    <a:pt x="241361" y="1244617"/>
                  </a:lnTo>
                  <a:lnTo>
                    <a:pt x="276464" y="1273584"/>
                  </a:lnTo>
                  <a:lnTo>
                    <a:pt x="313400" y="1300294"/>
                  </a:lnTo>
                  <a:lnTo>
                    <a:pt x="352063" y="1324643"/>
                  </a:lnTo>
                  <a:lnTo>
                    <a:pt x="392347" y="1346523"/>
                  </a:lnTo>
                  <a:lnTo>
                    <a:pt x="434147" y="1365829"/>
                  </a:lnTo>
                  <a:lnTo>
                    <a:pt x="477356" y="1382456"/>
                  </a:lnTo>
                  <a:lnTo>
                    <a:pt x="521870" y="1396297"/>
                  </a:lnTo>
                  <a:lnTo>
                    <a:pt x="567581" y="1407246"/>
                  </a:lnTo>
                  <a:lnTo>
                    <a:pt x="614384" y="1415198"/>
                  </a:lnTo>
                  <a:lnTo>
                    <a:pt x="662173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6"/>
                  </a:lnTo>
                  <a:lnTo>
                    <a:pt x="987537" y="1365829"/>
                  </a:lnTo>
                  <a:lnTo>
                    <a:pt x="1029336" y="1346523"/>
                  </a:lnTo>
                  <a:lnTo>
                    <a:pt x="1069621" y="1324643"/>
                  </a:lnTo>
                  <a:lnTo>
                    <a:pt x="1108284" y="1300294"/>
                  </a:lnTo>
                  <a:lnTo>
                    <a:pt x="1145220" y="1273584"/>
                  </a:lnTo>
                  <a:lnTo>
                    <a:pt x="1180323" y="1244617"/>
                  </a:lnTo>
                  <a:lnTo>
                    <a:pt x="1213487" y="1213499"/>
                  </a:lnTo>
                  <a:lnTo>
                    <a:pt x="1244606" y="1180337"/>
                  </a:lnTo>
                  <a:lnTo>
                    <a:pt x="1273574" y="1145236"/>
                  </a:lnTo>
                  <a:lnTo>
                    <a:pt x="1300287" y="1108302"/>
                  </a:lnTo>
                  <a:lnTo>
                    <a:pt x="1324637" y="1069641"/>
                  </a:lnTo>
                  <a:lnTo>
                    <a:pt x="1346518" y="1029358"/>
                  </a:lnTo>
                  <a:lnTo>
                    <a:pt x="1365826" y="987561"/>
                  </a:lnTo>
                  <a:lnTo>
                    <a:pt x="1382453" y="944353"/>
                  </a:lnTo>
                  <a:lnTo>
                    <a:pt x="1396295" y="899842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00A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2719" y="348310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2"/>
                  </a:lnTo>
                  <a:lnTo>
                    <a:pt x="1382453" y="944353"/>
                  </a:lnTo>
                  <a:lnTo>
                    <a:pt x="1365826" y="987561"/>
                  </a:lnTo>
                  <a:lnTo>
                    <a:pt x="1346518" y="1029358"/>
                  </a:lnTo>
                  <a:lnTo>
                    <a:pt x="1324637" y="1069641"/>
                  </a:lnTo>
                  <a:lnTo>
                    <a:pt x="1300287" y="1108302"/>
                  </a:lnTo>
                  <a:lnTo>
                    <a:pt x="1273574" y="1145236"/>
                  </a:lnTo>
                  <a:lnTo>
                    <a:pt x="1244606" y="1180337"/>
                  </a:lnTo>
                  <a:lnTo>
                    <a:pt x="1213487" y="1213499"/>
                  </a:lnTo>
                  <a:lnTo>
                    <a:pt x="1180323" y="1244617"/>
                  </a:lnTo>
                  <a:lnTo>
                    <a:pt x="1145220" y="1273584"/>
                  </a:lnTo>
                  <a:lnTo>
                    <a:pt x="1108284" y="1300294"/>
                  </a:lnTo>
                  <a:lnTo>
                    <a:pt x="1069621" y="1324643"/>
                  </a:lnTo>
                  <a:lnTo>
                    <a:pt x="1029336" y="1346523"/>
                  </a:lnTo>
                  <a:lnTo>
                    <a:pt x="987537" y="1365829"/>
                  </a:lnTo>
                  <a:lnTo>
                    <a:pt x="944327" y="1382456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3" y="1420047"/>
                  </a:lnTo>
                  <a:lnTo>
                    <a:pt x="614384" y="1415198"/>
                  </a:lnTo>
                  <a:lnTo>
                    <a:pt x="567581" y="1407246"/>
                  </a:lnTo>
                  <a:lnTo>
                    <a:pt x="521870" y="1396297"/>
                  </a:lnTo>
                  <a:lnTo>
                    <a:pt x="477356" y="1382456"/>
                  </a:lnTo>
                  <a:lnTo>
                    <a:pt x="434147" y="1365829"/>
                  </a:lnTo>
                  <a:lnTo>
                    <a:pt x="392347" y="1346523"/>
                  </a:lnTo>
                  <a:lnTo>
                    <a:pt x="352063" y="1324643"/>
                  </a:lnTo>
                  <a:lnTo>
                    <a:pt x="313400" y="1300294"/>
                  </a:lnTo>
                  <a:lnTo>
                    <a:pt x="276464" y="1273584"/>
                  </a:lnTo>
                  <a:lnTo>
                    <a:pt x="241361" y="1244617"/>
                  </a:lnTo>
                  <a:lnTo>
                    <a:pt x="208197" y="1213499"/>
                  </a:lnTo>
                  <a:lnTo>
                    <a:pt x="177078" y="1180337"/>
                  </a:lnTo>
                  <a:lnTo>
                    <a:pt x="148110" y="1145236"/>
                  </a:lnTo>
                  <a:lnTo>
                    <a:pt x="121398" y="1108302"/>
                  </a:lnTo>
                  <a:lnTo>
                    <a:pt x="97048" y="1069641"/>
                  </a:lnTo>
                  <a:lnTo>
                    <a:pt x="75167" y="1029358"/>
                  </a:lnTo>
                  <a:lnTo>
                    <a:pt x="55860" y="987561"/>
                  </a:lnTo>
                  <a:lnTo>
                    <a:pt x="39232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2" y="477396"/>
                  </a:lnTo>
                  <a:lnTo>
                    <a:pt x="55860" y="434186"/>
                  </a:lnTo>
                  <a:lnTo>
                    <a:pt x="75167" y="392385"/>
                  </a:lnTo>
                  <a:lnTo>
                    <a:pt x="97048" y="352098"/>
                  </a:lnTo>
                  <a:lnTo>
                    <a:pt x="121398" y="313433"/>
                  </a:lnTo>
                  <a:lnTo>
                    <a:pt x="148110" y="276495"/>
                  </a:lnTo>
                  <a:lnTo>
                    <a:pt x="177078" y="241390"/>
                  </a:lnTo>
                  <a:lnTo>
                    <a:pt x="208197" y="208223"/>
                  </a:lnTo>
                  <a:lnTo>
                    <a:pt x="241361" y="177101"/>
                  </a:lnTo>
                  <a:lnTo>
                    <a:pt x="276464" y="148130"/>
                  </a:lnTo>
                  <a:lnTo>
                    <a:pt x="313400" y="121415"/>
                  </a:lnTo>
                  <a:lnTo>
                    <a:pt x="352063" y="97062"/>
                  </a:lnTo>
                  <a:lnTo>
                    <a:pt x="392347" y="75178"/>
                  </a:lnTo>
                  <a:lnTo>
                    <a:pt x="434147" y="55868"/>
                  </a:lnTo>
                  <a:lnTo>
                    <a:pt x="477356" y="39239"/>
                  </a:lnTo>
                  <a:lnTo>
                    <a:pt x="521870" y="25395"/>
                  </a:lnTo>
                  <a:lnTo>
                    <a:pt x="567581" y="14443"/>
                  </a:lnTo>
                  <a:lnTo>
                    <a:pt x="614384" y="6490"/>
                  </a:lnTo>
                  <a:lnTo>
                    <a:pt x="662173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57896" y="3783104"/>
              <a:ext cx="1011555" cy="822325"/>
            </a:xfrm>
            <a:custGeom>
              <a:avLst/>
              <a:gdLst/>
              <a:ahLst/>
              <a:cxnLst/>
              <a:rect l="l" t="t" r="r" b="b"/>
              <a:pathLst>
                <a:path w="1011555" h="822325">
                  <a:moveTo>
                    <a:pt x="347643" y="0"/>
                  </a:moveTo>
                  <a:lnTo>
                    <a:pt x="158016" y="0"/>
                  </a:lnTo>
                  <a:lnTo>
                    <a:pt x="158016" y="63206"/>
                  </a:lnTo>
                  <a:lnTo>
                    <a:pt x="124779" y="63380"/>
                  </a:lnTo>
                  <a:lnTo>
                    <a:pt x="64950" y="77242"/>
                  </a:lnTo>
                  <a:lnTo>
                    <a:pt x="23504" y="114248"/>
                  </a:lnTo>
                  <a:lnTo>
                    <a:pt x="3332" y="156095"/>
                  </a:lnTo>
                  <a:lnTo>
                    <a:pt x="0" y="179759"/>
                  </a:lnTo>
                  <a:lnTo>
                    <a:pt x="0" y="705204"/>
                  </a:lnTo>
                  <a:lnTo>
                    <a:pt x="9995" y="748105"/>
                  </a:lnTo>
                  <a:lnTo>
                    <a:pt x="36365" y="785427"/>
                  </a:lnTo>
                  <a:lnTo>
                    <a:pt x="73687" y="811775"/>
                  </a:lnTo>
                  <a:lnTo>
                    <a:pt x="116538" y="821756"/>
                  </a:lnTo>
                  <a:lnTo>
                    <a:pt x="894795" y="821756"/>
                  </a:lnTo>
                  <a:lnTo>
                    <a:pt x="937730" y="811775"/>
                  </a:lnTo>
                  <a:lnTo>
                    <a:pt x="975043" y="785427"/>
                  </a:lnTo>
                  <a:lnTo>
                    <a:pt x="1001366" y="748105"/>
                  </a:lnTo>
                  <a:lnTo>
                    <a:pt x="1006290" y="726911"/>
                  </a:lnTo>
                  <a:lnTo>
                    <a:pt x="94809" y="726911"/>
                  </a:lnTo>
                  <a:lnTo>
                    <a:pt x="94809" y="158051"/>
                  </a:lnTo>
                  <a:lnTo>
                    <a:pt x="1008318" y="158051"/>
                  </a:lnTo>
                  <a:lnTo>
                    <a:pt x="1008039" y="156045"/>
                  </a:lnTo>
                  <a:lnTo>
                    <a:pt x="987954" y="114178"/>
                  </a:lnTo>
                  <a:lnTo>
                    <a:pt x="946182" y="77182"/>
                  </a:lnTo>
                  <a:lnTo>
                    <a:pt x="886823" y="63360"/>
                  </a:lnTo>
                  <a:lnTo>
                    <a:pt x="347643" y="63206"/>
                  </a:lnTo>
                  <a:lnTo>
                    <a:pt x="347643" y="0"/>
                  </a:lnTo>
                  <a:close/>
                </a:path>
                <a:path w="1011555" h="822325">
                  <a:moveTo>
                    <a:pt x="1008318" y="158051"/>
                  </a:moveTo>
                  <a:lnTo>
                    <a:pt x="916524" y="158051"/>
                  </a:lnTo>
                  <a:lnTo>
                    <a:pt x="916524" y="726911"/>
                  </a:lnTo>
                  <a:lnTo>
                    <a:pt x="1006290" y="726911"/>
                  </a:lnTo>
                  <a:lnTo>
                    <a:pt x="1011334" y="705204"/>
                  </a:lnTo>
                  <a:lnTo>
                    <a:pt x="1011334" y="179759"/>
                  </a:lnTo>
                  <a:lnTo>
                    <a:pt x="1008318" y="158051"/>
                  </a:lnTo>
                  <a:close/>
                </a:path>
                <a:path w="1011555" h="822325">
                  <a:moveTo>
                    <a:pt x="853317" y="0"/>
                  </a:moveTo>
                  <a:lnTo>
                    <a:pt x="663690" y="0"/>
                  </a:lnTo>
                  <a:lnTo>
                    <a:pt x="663690" y="63206"/>
                  </a:lnTo>
                  <a:lnTo>
                    <a:pt x="853317" y="63206"/>
                  </a:lnTo>
                  <a:lnTo>
                    <a:pt x="853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57889" y="3783104"/>
              <a:ext cx="1011555" cy="822325"/>
            </a:xfrm>
            <a:custGeom>
              <a:avLst/>
              <a:gdLst/>
              <a:ahLst/>
              <a:cxnLst/>
              <a:rect l="l" t="t" r="r" b="b"/>
              <a:pathLst>
                <a:path w="1011555" h="822325">
                  <a:moveTo>
                    <a:pt x="94817" y="158051"/>
                  </a:moveTo>
                  <a:lnTo>
                    <a:pt x="916531" y="158051"/>
                  </a:lnTo>
                  <a:lnTo>
                    <a:pt x="916531" y="726911"/>
                  </a:lnTo>
                  <a:lnTo>
                    <a:pt x="94817" y="726911"/>
                  </a:lnTo>
                  <a:lnTo>
                    <a:pt x="94817" y="158051"/>
                  </a:lnTo>
                  <a:close/>
                </a:path>
                <a:path w="1011555" h="822325">
                  <a:moveTo>
                    <a:pt x="158023" y="63206"/>
                  </a:moveTo>
                  <a:lnTo>
                    <a:pt x="94153" y="66673"/>
                  </a:lnTo>
                  <a:lnTo>
                    <a:pt x="36029" y="99243"/>
                  </a:lnTo>
                  <a:lnTo>
                    <a:pt x="11891" y="133728"/>
                  </a:lnTo>
                  <a:lnTo>
                    <a:pt x="0" y="179759"/>
                  </a:lnTo>
                  <a:lnTo>
                    <a:pt x="0" y="705204"/>
                  </a:lnTo>
                  <a:lnTo>
                    <a:pt x="9996" y="748105"/>
                  </a:lnTo>
                  <a:lnTo>
                    <a:pt x="36368" y="785427"/>
                  </a:lnTo>
                  <a:lnTo>
                    <a:pt x="73693" y="811775"/>
                  </a:lnTo>
                  <a:lnTo>
                    <a:pt x="116545" y="821756"/>
                  </a:lnTo>
                  <a:lnTo>
                    <a:pt x="894802" y="821756"/>
                  </a:lnTo>
                  <a:lnTo>
                    <a:pt x="937737" y="811775"/>
                  </a:lnTo>
                  <a:lnTo>
                    <a:pt x="975050" y="785427"/>
                  </a:lnTo>
                  <a:lnTo>
                    <a:pt x="1001374" y="748105"/>
                  </a:lnTo>
                  <a:lnTo>
                    <a:pt x="1011341" y="705204"/>
                  </a:lnTo>
                  <a:lnTo>
                    <a:pt x="1011341" y="179759"/>
                  </a:lnTo>
                  <a:lnTo>
                    <a:pt x="999556" y="133648"/>
                  </a:lnTo>
                  <a:lnTo>
                    <a:pt x="975353" y="99243"/>
                  </a:lnTo>
                  <a:lnTo>
                    <a:pt x="917233" y="66620"/>
                  </a:lnTo>
                  <a:lnTo>
                    <a:pt x="853324" y="63206"/>
                  </a:lnTo>
                  <a:lnTo>
                    <a:pt x="853324" y="0"/>
                  </a:lnTo>
                  <a:lnTo>
                    <a:pt x="663697" y="0"/>
                  </a:lnTo>
                  <a:lnTo>
                    <a:pt x="663697" y="63206"/>
                  </a:lnTo>
                  <a:lnTo>
                    <a:pt x="347650" y="63206"/>
                  </a:lnTo>
                  <a:lnTo>
                    <a:pt x="347650" y="0"/>
                  </a:lnTo>
                  <a:lnTo>
                    <a:pt x="158023" y="0"/>
                  </a:lnTo>
                  <a:lnTo>
                    <a:pt x="158023" y="6320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5910" y="4004309"/>
              <a:ext cx="695325" cy="189230"/>
            </a:xfrm>
            <a:custGeom>
              <a:avLst/>
              <a:gdLst/>
              <a:ahLst/>
              <a:cxnLst/>
              <a:rect l="l" t="t" r="r" b="b"/>
              <a:pathLst>
                <a:path w="695325" h="189229">
                  <a:moveTo>
                    <a:pt x="189636" y="63500"/>
                  </a:moveTo>
                  <a:lnTo>
                    <a:pt x="126415" y="63500"/>
                  </a:lnTo>
                  <a:lnTo>
                    <a:pt x="126415" y="0"/>
                  </a:lnTo>
                  <a:lnTo>
                    <a:pt x="63207" y="0"/>
                  </a:lnTo>
                  <a:lnTo>
                    <a:pt x="63207" y="63500"/>
                  </a:lnTo>
                  <a:lnTo>
                    <a:pt x="0" y="63500"/>
                  </a:lnTo>
                  <a:lnTo>
                    <a:pt x="0" y="127000"/>
                  </a:lnTo>
                  <a:lnTo>
                    <a:pt x="63207" y="127000"/>
                  </a:lnTo>
                  <a:lnTo>
                    <a:pt x="63207" y="189230"/>
                  </a:lnTo>
                  <a:lnTo>
                    <a:pt x="126415" y="189230"/>
                  </a:lnTo>
                  <a:lnTo>
                    <a:pt x="126415" y="127000"/>
                  </a:lnTo>
                  <a:lnTo>
                    <a:pt x="189636" y="127000"/>
                  </a:lnTo>
                  <a:lnTo>
                    <a:pt x="189636" y="63500"/>
                  </a:lnTo>
                  <a:close/>
                </a:path>
                <a:path w="695325" h="189229">
                  <a:moveTo>
                    <a:pt x="695299" y="63258"/>
                  </a:moveTo>
                  <a:lnTo>
                    <a:pt x="505675" y="63258"/>
                  </a:lnTo>
                  <a:lnTo>
                    <a:pt x="505675" y="126466"/>
                  </a:lnTo>
                  <a:lnTo>
                    <a:pt x="695299" y="126466"/>
                  </a:lnTo>
                  <a:lnTo>
                    <a:pt x="695299" y="63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0167" y="11032071"/>
              <a:ext cx="14070330" cy="0"/>
            </a:xfrm>
            <a:custGeom>
              <a:avLst/>
              <a:gdLst/>
              <a:ahLst/>
              <a:cxnLst/>
              <a:rect l="l" t="t" r="r" b="b"/>
              <a:pathLst>
                <a:path w="14070330">
                  <a:moveTo>
                    <a:pt x="0" y="0"/>
                  </a:moveTo>
                  <a:lnTo>
                    <a:pt x="14070266" y="0"/>
                  </a:lnTo>
                </a:path>
              </a:pathLst>
            </a:custGeom>
            <a:ln w="14188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57546" y="14028630"/>
            <a:ext cx="208407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Przydatne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adresy: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5236" y="15186268"/>
            <a:ext cx="5213350" cy="300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7945" algn="just">
              <a:lnSpc>
                <a:spcPct val="139900"/>
              </a:lnSpc>
              <a:spcBef>
                <a:spcPts val="90"/>
              </a:spcBef>
            </a:pP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nych”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odpadów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komunalnych,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tym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opony,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chemikalia</a:t>
            </a:r>
            <a:r>
              <a:rPr sz="2000" spc="-25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2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inne</a:t>
            </a:r>
            <a:r>
              <a:rPr sz="2000" spc="-2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r>
              <a:rPr sz="2000" spc="-25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niebezpieczne,</a:t>
            </a:r>
            <a:r>
              <a:rPr sz="2000" spc="-2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meble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r>
              <a:rPr sz="2000" spc="-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wielkogabarytowe,</a:t>
            </a:r>
            <a:r>
              <a:rPr sz="2000" spc="-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r>
              <a:rPr sz="2000" spc="-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ulegające 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biodegradacji,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wyłączeniem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tych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zbieranych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bezpośrednio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mieszkańców. 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Sobota</a:t>
            </a:r>
            <a:r>
              <a:rPr sz="20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godz.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ts val="3350"/>
              </a:lnSpc>
              <a:spcBef>
                <a:spcPts val="254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7.00</a:t>
            </a:r>
            <a:r>
              <a:rPr sz="20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</a:t>
            </a:r>
            <a:r>
              <a:rPr sz="20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15.00.</a:t>
            </a:r>
            <a:r>
              <a:rPr sz="2000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="1" spc="-7" baseline="1388" dirty="0">
                <a:solidFill>
                  <a:srgbClr val="151616"/>
                </a:solidFill>
                <a:latin typeface="Arial"/>
                <a:cs typeface="Arial"/>
              </a:rPr>
              <a:t>Zakład</a:t>
            </a:r>
            <a:r>
              <a:rPr sz="3000" b="1" spc="-157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="1" spc="-15" baseline="1388" dirty="0">
                <a:solidFill>
                  <a:srgbClr val="151616"/>
                </a:solidFill>
                <a:latin typeface="Arial"/>
                <a:cs typeface="Arial"/>
              </a:rPr>
              <a:t>Zagospodarowania</a:t>
            </a:r>
            <a:r>
              <a:rPr sz="3000" b="1" spc="-150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="1" spc="-7" baseline="1388" dirty="0">
                <a:solidFill>
                  <a:srgbClr val="151616"/>
                </a:solidFill>
                <a:latin typeface="Arial"/>
                <a:cs typeface="Arial"/>
              </a:rPr>
              <a:t>Od- 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padów </a:t>
            </a:r>
            <a:r>
              <a:rPr sz="2000" b="1" spc="-15" dirty="0">
                <a:solidFill>
                  <a:srgbClr val="151616"/>
                </a:solidFill>
                <a:latin typeface="Arial"/>
                <a:cs typeface="Arial"/>
              </a:rPr>
              <a:t>ul.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Ekologiczna 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1,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Biała</a:t>
            </a:r>
            <a:r>
              <a:rPr sz="20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Podlaska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7546" y="14884089"/>
            <a:ext cx="1061720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0455" algn="l"/>
                <a:tab pos="2600325" algn="l"/>
                <a:tab pos="3495040" algn="l"/>
                <a:tab pos="5436870" algn="l"/>
                <a:tab pos="6475730" algn="l"/>
                <a:tab pos="7970520" algn="l"/>
                <a:tab pos="8843645" algn="l"/>
                <a:tab pos="9725660" algn="l"/>
              </a:tabLst>
            </a:pP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3000" spc="-322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44" baseline="1388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un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t	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3000" spc="52" baseline="1388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wne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j	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3000" spc="22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„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3000" spc="-52" baseline="1388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ob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3000" spc="-44" baseline="1388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3000" spc="-44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3000" spc="-322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44" baseline="1388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un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t	</a:t>
            </a:r>
            <a:r>
              <a:rPr sz="3000" spc="22" baseline="1388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3000" spc="22" baseline="1388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wne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j	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3000" spc="52" baseline="1388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li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,	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ś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3000" spc="-7" baseline="1388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spc="-22" baseline="1388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3000" spc="-15" baseline="1388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3000" spc="240" baseline="1388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78838" y="5189960"/>
            <a:ext cx="1606550" cy="5701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opakowa-  nia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nim.  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uwagi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wysoką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szko</a:t>
            </a:r>
            <a:r>
              <a:rPr sz="2000" spc="-2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dliwość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tych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  nie można  ich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spalać</a:t>
            </a:r>
            <a:endParaRPr sz="2000">
              <a:latin typeface="Arial"/>
              <a:cs typeface="Arial"/>
            </a:endParaRPr>
          </a:p>
          <a:p>
            <a:pPr marL="12700" marR="168910">
              <a:lnSpc>
                <a:spcPct val="116399"/>
              </a:lnSpc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piecach,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wylewać do  kanalizacji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czy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zakopy</a:t>
            </a:r>
            <a:r>
              <a:rPr sz="2000" spc="-3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wać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ziemi  Stare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zużyte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opony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oddaje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10023" y="15187290"/>
            <a:ext cx="5095240" cy="258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35" algn="just">
              <a:lnSpc>
                <a:spcPct val="139700"/>
              </a:lnSpc>
              <a:spcBef>
                <a:spcPts val="9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wek, mebli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odpadów wielkogabarytowych,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zużytego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sprzętu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elektrycznego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elektronicz-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nego.</a:t>
            </a:r>
            <a:r>
              <a:rPr sz="2000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Poniedziałek-</a:t>
            </a:r>
            <a:r>
              <a:rPr sz="2000" b="1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Piątek</a:t>
            </a:r>
            <a:r>
              <a:rPr sz="2000" b="1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godzianach</a:t>
            </a:r>
            <a:endParaRPr sz="20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78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7.00</a:t>
            </a:r>
            <a:r>
              <a:rPr sz="2000" spc="-2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</a:t>
            </a:r>
            <a:r>
              <a:rPr sz="2000" spc="-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15.00,</a:t>
            </a:r>
            <a:r>
              <a:rPr sz="20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Predsiębiorstwo</a:t>
            </a:r>
            <a:r>
              <a:rPr sz="2000" spc="-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Wielobranżowe</a:t>
            </a:r>
            <a:endParaRPr sz="2000">
              <a:latin typeface="Arial"/>
              <a:cs typeface="Arial"/>
            </a:endParaRPr>
          </a:p>
          <a:p>
            <a:pPr marL="29209" algn="just">
              <a:lnSpc>
                <a:spcPct val="100000"/>
              </a:lnSpc>
              <a:spcBef>
                <a:spcPts val="1050"/>
              </a:spcBef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„KOMUNALNIK”</a:t>
            </a:r>
            <a:r>
              <a:rPr sz="2000" spc="-3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Sp.</a:t>
            </a:r>
            <a:r>
              <a:rPr sz="2000" spc="-2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2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o.o.</a:t>
            </a:r>
            <a:r>
              <a:rPr sz="2000" spc="-2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punkt</a:t>
            </a:r>
            <a:r>
              <a:rPr sz="2000" spc="2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przy</a:t>
            </a:r>
            <a:endParaRPr sz="2000">
              <a:latin typeface="Arial"/>
              <a:cs typeface="Arial"/>
            </a:endParaRPr>
          </a:p>
          <a:p>
            <a:pPr marL="24765" algn="just">
              <a:lnSpc>
                <a:spcPct val="100000"/>
              </a:lnSpc>
              <a:spcBef>
                <a:spcPts val="1019"/>
              </a:spcBef>
            </a:pP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ul. Rzeźnianej 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31 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Białej</a:t>
            </a:r>
            <a:r>
              <a:rPr sz="2000" b="1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Podlaskiej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02040" y="14760274"/>
            <a:ext cx="3694429" cy="38296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014" marR="5080" indent="-107950">
              <a:lnSpc>
                <a:spcPct val="138500"/>
              </a:lnSpc>
              <a:spcBef>
                <a:spcPts val="140"/>
              </a:spcBef>
              <a:tabLst>
                <a:tab pos="1303655" algn="l"/>
                <a:tab pos="2318385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20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Mobilny	PSZOK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organizo-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wany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jesienią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wiosną,  umożliwia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mieszkańcom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Białej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Podlaskiej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oddanie  odpadów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problemowych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nie-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bezpiecznych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bez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konieczno-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ści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dowożenia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oddalo-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nego Punktu Selektywnej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Zbiórki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Komunalnych.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87265" y="5191239"/>
            <a:ext cx="1499235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zasadzie  jeden za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den,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przy  czym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sprzęt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musi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być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tego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samego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rodzaju.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76219" y="5211317"/>
            <a:ext cx="1464310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sklepie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lub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warsz-  tacie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samo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chodowym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przy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zakupie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nowych.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143" y="11109889"/>
            <a:ext cx="13716635" cy="1699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150495" indent="-7620">
              <a:lnSpc>
                <a:spcPct val="1284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problemowych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można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wyrzucać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razem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pozostałymi.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Należy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zbierać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selektywnie.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pozbycie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ich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 nieodpowiedni sposób (wyrzucenie do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lasu,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kontenera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odpadami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komunalnymi)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grożą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sankcje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karne do 500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zł.</a:t>
            </a:r>
            <a:endParaRPr sz="2000">
              <a:latin typeface="Arial"/>
              <a:cs typeface="Arial"/>
            </a:endParaRPr>
          </a:p>
          <a:p>
            <a:pPr marL="12700" marR="5080" indent="26034">
              <a:lnSpc>
                <a:spcPct val="124100"/>
              </a:lnSpc>
              <a:spcBef>
                <a:spcPts val="1055"/>
              </a:spcBef>
              <a:tabLst>
                <a:tab pos="517525" algn="l"/>
                <a:tab pos="756920" algn="l"/>
                <a:tab pos="1443990" algn="l"/>
                <a:tab pos="2121535" algn="l"/>
                <a:tab pos="2343785" algn="l"/>
                <a:tab pos="3060065" algn="l"/>
                <a:tab pos="3442335" algn="l"/>
                <a:tab pos="4089400" algn="l"/>
                <a:tab pos="4255770" algn="l"/>
                <a:tab pos="5564505" algn="l"/>
                <a:tab pos="5970905" algn="l"/>
                <a:tab pos="6518275" algn="l"/>
                <a:tab pos="6955155" algn="l"/>
                <a:tab pos="7350125" algn="l"/>
                <a:tab pos="7544434" algn="l"/>
                <a:tab pos="8248015" algn="l"/>
                <a:tab pos="8628380" algn="l"/>
                <a:tab pos="8907780" algn="l"/>
                <a:tab pos="9245600" algn="l"/>
                <a:tab pos="10047605" algn="l"/>
                <a:tab pos="10386060" algn="l"/>
                <a:tab pos="11045825" algn="l"/>
                <a:tab pos="11144885" algn="l"/>
                <a:tab pos="11791950" algn="l"/>
                <a:tab pos="12310745" algn="l"/>
                <a:tab pos="1281938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terenie	miasta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Biała	Podlaska	organizowany	jest	mobilny	PSZOK.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Dwukrotnie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ciągu		roku	odbywa	się  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kcj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„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Jes</a:t>
            </a:r>
            <a:r>
              <a:rPr sz="2000" b="1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nn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porz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ą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b="1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”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„</a:t>
            </a:r>
            <a:r>
              <a:rPr sz="2000" b="1" spc="-2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b="1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se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nn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porz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ą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b="1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151616"/>
                </a:solidFill>
                <a:latin typeface="Arial"/>
                <a:cs typeface="Arial"/>
              </a:rPr>
              <a:t>”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.	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tr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kci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kcj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wy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cz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yc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rmi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żli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44" name="object 44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55" name="object 55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59" name="object 59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63" name="object 63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765128" y="12848115"/>
          <a:ext cx="13940784" cy="699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165"/>
                <a:gridCol w="3033394"/>
                <a:gridCol w="210185"/>
                <a:gridCol w="2023744"/>
                <a:gridCol w="337820"/>
                <a:gridCol w="1011554"/>
                <a:gridCol w="477520"/>
                <a:gridCol w="1756409"/>
                <a:gridCol w="562609"/>
                <a:gridCol w="1556384"/>
              </a:tblGrid>
              <a:tr h="3498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733550" algn="l"/>
                        </a:tabLst>
                      </a:pPr>
                      <a:r>
                        <a:rPr sz="20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20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20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ań</a:t>
                      </a:r>
                      <a:r>
                        <a:rPr sz="2000" spc="-1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	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oddawani</a:t>
                      </a:r>
                      <a:r>
                        <a:rPr sz="20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323975" algn="l"/>
                        </a:tabLst>
                      </a:pPr>
                      <a:r>
                        <a:rPr sz="20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odpadów	problemowych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niebezpiecznych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miejscu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zamieszkania,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bez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konieczności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solidFill>
                      <a:srgbClr val="F7FBDE"/>
                    </a:solidFill>
                  </a:tcPr>
                </a:tc>
              </a:tr>
              <a:tr h="349867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675764" algn="l"/>
                        </a:tabLst>
                      </a:pPr>
                      <a:r>
                        <a:rPr sz="20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pokonywania	</a:t>
                      </a: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większych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odległości.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BDE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786457" y="12051606"/>
            <a:ext cx="14070330" cy="0"/>
          </a:xfrm>
          <a:custGeom>
            <a:avLst/>
            <a:gdLst/>
            <a:ahLst/>
            <a:cxnLst/>
            <a:rect l="l" t="t" r="r" b="b"/>
            <a:pathLst>
              <a:path w="14070330">
                <a:moveTo>
                  <a:pt x="0" y="0"/>
                </a:moveTo>
                <a:lnTo>
                  <a:pt x="14070287" y="0"/>
                </a:lnTo>
              </a:path>
            </a:pathLst>
          </a:custGeom>
          <a:ln w="1418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68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69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77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13990"/>
            <a:ext cx="16082010" cy="13381990"/>
          </a:xfrm>
          <a:custGeom>
            <a:avLst/>
            <a:gdLst/>
            <a:ahLst/>
            <a:cxnLst/>
            <a:rect l="l" t="t" r="r" b="b"/>
            <a:pathLst>
              <a:path w="16082010" h="13381990">
                <a:moveTo>
                  <a:pt x="0" y="13381413"/>
                </a:moveTo>
                <a:lnTo>
                  <a:pt x="16081860" y="13381413"/>
                </a:lnTo>
                <a:lnTo>
                  <a:pt x="16081860" y="0"/>
                </a:lnTo>
                <a:lnTo>
                  <a:pt x="0" y="0"/>
                </a:lnTo>
                <a:lnTo>
                  <a:pt x="0" y="13381413"/>
                </a:lnTo>
                <a:close/>
              </a:path>
            </a:pathLst>
          </a:custGeom>
          <a:solidFill>
            <a:srgbClr val="B4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6988" y="1987707"/>
            <a:ext cx="14733269" cy="191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350" b="1" spc="45" dirty="0">
                <a:solidFill>
                  <a:srgbClr val="151616"/>
                </a:solidFill>
                <a:latin typeface="Arial"/>
                <a:cs typeface="Arial"/>
              </a:rPr>
              <a:t>DOMOWE </a:t>
            </a: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SPOSOBY </a:t>
            </a: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OSZCZĘDZ</a:t>
            </a:r>
            <a:r>
              <a:rPr sz="5025" b="1" spc="82" baseline="1658" dirty="0">
                <a:solidFill>
                  <a:srgbClr val="151616"/>
                </a:solidFill>
                <a:latin typeface="Arial"/>
                <a:cs typeface="Arial"/>
              </a:rPr>
              <a:t>ANIA</a:t>
            </a:r>
            <a:r>
              <a:rPr sz="5025" b="1" spc="225" baseline="165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25" b="1" spc="30" baseline="1658" dirty="0">
                <a:solidFill>
                  <a:srgbClr val="151616"/>
                </a:solidFill>
                <a:latin typeface="Arial"/>
                <a:cs typeface="Arial"/>
              </a:rPr>
              <a:t>SUROWCÓW</a:t>
            </a:r>
            <a:endParaRPr sz="5025" baseline="1658" dirty="0">
              <a:latin typeface="Arial"/>
              <a:cs typeface="Arial"/>
            </a:endParaRPr>
          </a:p>
          <a:p>
            <a:pPr marL="31115" marR="5080" algn="just">
              <a:lnSpc>
                <a:spcPct val="113300"/>
              </a:lnSpc>
              <a:spcBef>
                <a:spcPts val="268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Zachowując się ekologicznie nie tylko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dbamy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środowisko,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ale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też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oszczędzamy. </a:t>
            </a:r>
            <a:r>
              <a:rPr sz="3000" spc="22" baseline="1388" dirty="0">
                <a:solidFill>
                  <a:srgbClr val="E10886"/>
                </a:solidFill>
                <a:latin typeface="Arial"/>
                <a:cs typeface="Arial"/>
              </a:rPr>
              <a:t>Jak </a:t>
            </a:r>
            <a:r>
              <a:rPr sz="3000" spc="15" baseline="1388" dirty="0">
                <a:solidFill>
                  <a:srgbClr val="E10886"/>
                </a:solidFill>
                <a:latin typeface="Arial"/>
                <a:cs typeface="Arial"/>
              </a:rPr>
              <a:t>najprościej </a:t>
            </a:r>
            <a:r>
              <a:rPr sz="3000" spc="30" baseline="1388" dirty="0">
                <a:solidFill>
                  <a:srgbClr val="E10886"/>
                </a:solidFill>
                <a:latin typeface="Arial"/>
                <a:cs typeface="Arial"/>
              </a:rPr>
              <a:t>pomóc </a:t>
            </a:r>
            <a:r>
              <a:rPr sz="3000" spc="22" baseline="1388" dirty="0">
                <a:solidFill>
                  <a:srgbClr val="E10886"/>
                </a:solidFill>
                <a:latin typeface="Arial"/>
                <a:cs typeface="Arial"/>
              </a:rPr>
              <a:t>sobie </a:t>
            </a:r>
            <a:r>
              <a:rPr sz="3000" spc="7" baseline="1388" dirty="0">
                <a:solidFill>
                  <a:srgbClr val="E10886"/>
                </a:solidFill>
                <a:latin typeface="Arial"/>
                <a:cs typeface="Arial"/>
              </a:rPr>
              <a:t>i </a:t>
            </a:r>
            <a:r>
              <a:rPr sz="3000" spc="22" baseline="1388" dirty="0">
                <a:solidFill>
                  <a:srgbClr val="E10886"/>
                </a:solidFill>
                <a:latin typeface="Arial"/>
                <a:cs typeface="Arial"/>
              </a:rPr>
              <a:t>planecie?</a:t>
            </a:r>
            <a:r>
              <a:rPr sz="3000" spc="-607" baseline="1388" dirty="0">
                <a:solidFill>
                  <a:srgbClr val="E1088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Aby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żyć   i oszczędzać zasoby Ziemi, nie trzeba wiele wysiłku. Wystarczy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mieć świadomość niektórych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zachowań,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wejdą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naszą  </a:t>
            </a:r>
            <a:r>
              <a:rPr sz="3000" spc="-37" baseline="2777" dirty="0">
                <a:solidFill>
                  <a:srgbClr val="151616"/>
                </a:solidFill>
                <a:latin typeface="Arial"/>
                <a:cs typeface="Arial"/>
              </a:rPr>
              <a:t>codzienną</a:t>
            </a:r>
            <a:r>
              <a:rPr sz="3000" spc="-120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151616"/>
                </a:solidFill>
                <a:latin typeface="Arial"/>
                <a:cs typeface="Arial"/>
              </a:rPr>
              <a:t>rutynę,</a:t>
            </a:r>
            <a:r>
              <a:rPr sz="3000" spc="-127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22" baseline="2777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3000" spc="-127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151616"/>
                </a:solidFill>
                <a:latin typeface="Arial"/>
                <a:cs typeface="Arial"/>
              </a:rPr>
              <a:t>staną</a:t>
            </a:r>
            <a:r>
              <a:rPr sz="3000" spc="-120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r>
              <a:rPr sz="3000" spc="-120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151616"/>
                </a:solidFill>
                <a:latin typeface="Arial"/>
                <a:cs typeface="Arial"/>
              </a:rPr>
              <a:t>normą.</a:t>
            </a:r>
            <a:r>
              <a:rPr sz="3000" spc="-397" baseline="2777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Oto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lista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rzeczy,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dzięki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którym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bezsprzecznie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możemy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wpłynąć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stan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naszego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środowiska: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912" y="6214888"/>
            <a:ext cx="1592580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zakręcaj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wodę,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kiedy 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nie jest Ci</a:t>
            </a:r>
            <a:r>
              <a:rPr sz="3000" spc="-75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22" baseline="1388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trzebna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np.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mycia </a:t>
            </a:r>
            <a:r>
              <a:rPr sz="2000" spc="60" dirty="0">
                <a:solidFill>
                  <a:srgbClr val="151616"/>
                </a:solidFill>
                <a:latin typeface="Arial"/>
                <a:cs typeface="Arial"/>
              </a:rPr>
              <a:t>zę</a:t>
            </a:r>
            <a:r>
              <a:rPr sz="3000" spc="89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bów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używaj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kubeczka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miast pusz-  czać bieżącą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wodę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1136" y="6215029"/>
            <a:ext cx="1420495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755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podczas  zakupu 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np.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pral-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ki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sprawdź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jej wydaj-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ność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pod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kątem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151616"/>
                </a:solidFill>
                <a:latin typeface="Arial"/>
                <a:cs typeface="Arial"/>
              </a:rPr>
              <a:t>zuży</a:t>
            </a:r>
            <a:r>
              <a:rPr sz="3000" spc="44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wanej wody  oraz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poboru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energii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6554" y="6215383"/>
            <a:ext cx="148526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129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oszczędzaj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ogrz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wanie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rozkręcony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kaloryfer do  maksimum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wpływa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dobrze ani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nasze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sa-  mopoczucie,  ani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naszą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planetę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8692" y="6215667"/>
            <a:ext cx="151828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montując  spłuczkę,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za-  opatrz się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taką,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która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dwa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przy-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ciski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64164" y="6215811"/>
            <a:ext cx="1532890" cy="463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648335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elektrośmie-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ci,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zużyte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terie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oraz  przetermi-  nowane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leki-  przyczyniają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mal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natych-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miastowej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degradacji  środowiska.</a:t>
            </a:r>
            <a:endParaRPr sz="2000">
              <a:latin typeface="Arial"/>
              <a:cs typeface="Arial"/>
            </a:endParaRPr>
          </a:p>
          <a:p>
            <a:pPr marL="12700" marR="279400">
              <a:lnSpc>
                <a:spcPct val="116399"/>
              </a:lnSpc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Pamiętaj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  seg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egacji!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9151" y="4344180"/>
            <a:ext cx="14065250" cy="8085455"/>
            <a:chOff x="1019151" y="4344180"/>
            <a:chExt cx="14065250" cy="8085455"/>
          </a:xfrm>
        </p:grpSpPr>
        <p:sp>
          <p:nvSpPr>
            <p:cNvPr id="10" name="object 10"/>
            <p:cNvSpPr/>
            <p:nvPr/>
          </p:nvSpPr>
          <p:spPr>
            <a:xfrm>
              <a:off x="2824008" y="4372961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8"/>
                  </a:lnTo>
                  <a:lnTo>
                    <a:pt x="567583" y="14440"/>
                  </a:lnTo>
                  <a:lnTo>
                    <a:pt x="521872" y="25390"/>
                  </a:lnTo>
                  <a:lnTo>
                    <a:pt x="477359" y="39231"/>
                  </a:lnTo>
                  <a:lnTo>
                    <a:pt x="434150" y="55857"/>
                  </a:lnTo>
                  <a:lnTo>
                    <a:pt x="392350" y="75164"/>
                  </a:lnTo>
                  <a:lnTo>
                    <a:pt x="352066" y="97044"/>
                  </a:lnTo>
                  <a:lnTo>
                    <a:pt x="313403" y="121392"/>
                  </a:lnTo>
                  <a:lnTo>
                    <a:pt x="276467" y="148103"/>
                  </a:lnTo>
                  <a:lnTo>
                    <a:pt x="241364" y="177070"/>
                  </a:lnTo>
                  <a:lnTo>
                    <a:pt x="208200" y="208188"/>
                  </a:lnTo>
                  <a:lnTo>
                    <a:pt x="177081" y="241350"/>
                  </a:lnTo>
                  <a:lnTo>
                    <a:pt x="148112" y="276451"/>
                  </a:lnTo>
                  <a:lnTo>
                    <a:pt x="121400" y="313385"/>
                  </a:lnTo>
                  <a:lnTo>
                    <a:pt x="97050" y="352046"/>
                  </a:lnTo>
                  <a:lnTo>
                    <a:pt x="75168" y="392328"/>
                  </a:lnTo>
                  <a:lnTo>
                    <a:pt x="55861" y="434126"/>
                  </a:lnTo>
                  <a:lnTo>
                    <a:pt x="39233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9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75"/>
                  </a:lnTo>
                  <a:lnTo>
                    <a:pt x="6489" y="807263"/>
                  </a:lnTo>
                  <a:lnTo>
                    <a:pt x="14441" y="854066"/>
                  </a:lnTo>
                  <a:lnTo>
                    <a:pt x="25391" y="899777"/>
                  </a:lnTo>
                  <a:lnTo>
                    <a:pt x="39233" y="944290"/>
                  </a:lnTo>
                  <a:lnTo>
                    <a:pt x="55861" y="987501"/>
                  </a:lnTo>
                  <a:lnTo>
                    <a:pt x="75168" y="1029302"/>
                  </a:lnTo>
                  <a:lnTo>
                    <a:pt x="97050" y="1069588"/>
                  </a:lnTo>
                  <a:lnTo>
                    <a:pt x="121400" y="1108253"/>
                  </a:lnTo>
                  <a:lnTo>
                    <a:pt x="148112" y="1145191"/>
                  </a:lnTo>
                  <a:lnTo>
                    <a:pt x="177081" y="1180297"/>
                  </a:lnTo>
                  <a:lnTo>
                    <a:pt x="208200" y="1213464"/>
                  </a:lnTo>
                  <a:lnTo>
                    <a:pt x="241364" y="1244585"/>
                  </a:lnTo>
                  <a:lnTo>
                    <a:pt x="276467" y="1273557"/>
                  </a:lnTo>
                  <a:lnTo>
                    <a:pt x="313403" y="1300272"/>
                  </a:lnTo>
                  <a:lnTo>
                    <a:pt x="352066" y="1324624"/>
                  </a:lnTo>
                  <a:lnTo>
                    <a:pt x="392350" y="1346508"/>
                  </a:lnTo>
                  <a:lnTo>
                    <a:pt x="434150" y="1365818"/>
                  </a:lnTo>
                  <a:lnTo>
                    <a:pt x="477359" y="1382448"/>
                  </a:lnTo>
                  <a:lnTo>
                    <a:pt x="521872" y="1396292"/>
                  </a:lnTo>
                  <a:lnTo>
                    <a:pt x="567583" y="1407243"/>
                  </a:lnTo>
                  <a:lnTo>
                    <a:pt x="614386" y="1415197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7"/>
                  </a:lnTo>
                  <a:lnTo>
                    <a:pt x="854104" y="1407243"/>
                  </a:lnTo>
                  <a:lnTo>
                    <a:pt x="899814" y="1396292"/>
                  </a:lnTo>
                  <a:lnTo>
                    <a:pt x="944327" y="1382448"/>
                  </a:lnTo>
                  <a:lnTo>
                    <a:pt x="987537" y="1365818"/>
                  </a:lnTo>
                  <a:lnTo>
                    <a:pt x="1029336" y="1346508"/>
                  </a:lnTo>
                  <a:lnTo>
                    <a:pt x="1069621" y="1324624"/>
                  </a:lnTo>
                  <a:lnTo>
                    <a:pt x="1108284" y="1300272"/>
                  </a:lnTo>
                  <a:lnTo>
                    <a:pt x="1145220" y="1273557"/>
                  </a:lnTo>
                  <a:lnTo>
                    <a:pt x="1180323" y="1244585"/>
                  </a:lnTo>
                  <a:lnTo>
                    <a:pt x="1213487" y="1213464"/>
                  </a:lnTo>
                  <a:lnTo>
                    <a:pt x="1244606" y="1180297"/>
                  </a:lnTo>
                  <a:lnTo>
                    <a:pt x="1273574" y="1145191"/>
                  </a:lnTo>
                  <a:lnTo>
                    <a:pt x="1300287" y="1108253"/>
                  </a:lnTo>
                  <a:lnTo>
                    <a:pt x="1324637" y="1069588"/>
                  </a:lnTo>
                  <a:lnTo>
                    <a:pt x="1346518" y="1029302"/>
                  </a:lnTo>
                  <a:lnTo>
                    <a:pt x="1365826" y="987501"/>
                  </a:lnTo>
                  <a:lnTo>
                    <a:pt x="1382453" y="944290"/>
                  </a:lnTo>
                  <a:lnTo>
                    <a:pt x="1396295" y="899777"/>
                  </a:lnTo>
                  <a:lnTo>
                    <a:pt x="1407245" y="854066"/>
                  </a:lnTo>
                  <a:lnTo>
                    <a:pt x="1415198" y="807263"/>
                  </a:lnTo>
                  <a:lnTo>
                    <a:pt x="1420047" y="759475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5" y="567553"/>
                  </a:lnTo>
                  <a:lnTo>
                    <a:pt x="1396295" y="521844"/>
                  </a:lnTo>
                  <a:lnTo>
                    <a:pt x="1382453" y="477333"/>
                  </a:lnTo>
                  <a:lnTo>
                    <a:pt x="1365826" y="434126"/>
                  </a:lnTo>
                  <a:lnTo>
                    <a:pt x="1346518" y="392328"/>
                  </a:lnTo>
                  <a:lnTo>
                    <a:pt x="1324637" y="352046"/>
                  </a:lnTo>
                  <a:lnTo>
                    <a:pt x="1300287" y="313385"/>
                  </a:lnTo>
                  <a:lnTo>
                    <a:pt x="1273574" y="276451"/>
                  </a:lnTo>
                  <a:lnTo>
                    <a:pt x="1244606" y="241350"/>
                  </a:lnTo>
                  <a:lnTo>
                    <a:pt x="1213487" y="208188"/>
                  </a:lnTo>
                  <a:lnTo>
                    <a:pt x="1180323" y="177070"/>
                  </a:lnTo>
                  <a:lnTo>
                    <a:pt x="1145220" y="148103"/>
                  </a:lnTo>
                  <a:lnTo>
                    <a:pt x="1108284" y="121392"/>
                  </a:lnTo>
                  <a:lnTo>
                    <a:pt x="1069621" y="97044"/>
                  </a:lnTo>
                  <a:lnTo>
                    <a:pt x="1029336" y="75164"/>
                  </a:lnTo>
                  <a:lnTo>
                    <a:pt x="987537" y="55857"/>
                  </a:lnTo>
                  <a:lnTo>
                    <a:pt x="944327" y="39231"/>
                  </a:lnTo>
                  <a:lnTo>
                    <a:pt x="899814" y="25390"/>
                  </a:lnTo>
                  <a:lnTo>
                    <a:pt x="854104" y="14440"/>
                  </a:lnTo>
                  <a:lnTo>
                    <a:pt x="807301" y="6488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4008" y="4372961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8"/>
                  </a:lnTo>
                  <a:lnTo>
                    <a:pt x="854104" y="14440"/>
                  </a:lnTo>
                  <a:lnTo>
                    <a:pt x="899814" y="25390"/>
                  </a:lnTo>
                  <a:lnTo>
                    <a:pt x="944327" y="39231"/>
                  </a:lnTo>
                  <a:lnTo>
                    <a:pt x="987537" y="55857"/>
                  </a:lnTo>
                  <a:lnTo>
                    <a:pt x="1029336" y="75164"/>
                  </a:lnTo>
                  <a:lnTo>
                    <a:pt x="1069621" y="97044"/>
                  </a:lnTo>
                  <a:lnTo>
                    <a:pt x="1108284" y="121392"/>
                  </a:lnTo>
                  <a:lnTo>
                    <a:pt x="1145220" y="148103"/>
                  </a:lnTo>
                  <a:lnTo>
                    <a:pt x="1180323" y="177070"/>
                  </a:lnTo>
                  <a:lnTo>
                    <a:pt x="1213487" y="208188"/>
                  </a:lnTo>
                  <a:lnTo>
                    <a:pt x="1244606" y="241350"/>
                  </a:lnTo>
                  <a:lnTo>
                    <a:pt x="1273574" y="276451"/>
                  </a:lnTo>
                  <a:lnTo>
                    <a:pt x="1300287" y="313385"/>
                  </a:lnTo>
                  <a:lnTo>
                    <a:pt x="1324637" y="352046"/>
                  </a:lnTo>
                  <a:lnTo>
                    <a:pt x="1346518" y="392328"/>
                  </a:lnTo>
                  <a:lnTo>
                    <a:pt x="1365826" y="434126"/>
                  </a:lnTo>
                  <a:lnTo>
                    <a:pt x="1382453" y="477333"/>
                  </a:lnTo>
                  <a:lnTo>
                    <a:pt x="1396295" y="521844"/>
                  </a:lnTo>
                  <a:lnTo>
                    <a:pt x="1407245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75"/>
                  </a:lnTo>
                  <a:lnTo>
                    <a:pt x="1415198" y="807263"/>
                  </a:lnTo>
                  <a:lnTo>
                    <a:pt x="1407245" y="854066"/>
                  </a:lnTo>
                  <a:lnTo>
                    <a:pt x="1396295" y="899777"/>
                  </a:lnTo>
                  <a:lnTo>
                    <a:pt x="1382453" y="944290"/>
                  </a:lnTo>
                  <a:lnTo>
                    <a:pt x="1365826" y="987501"/>
                  </a:lnTo>
                  <a:lnTo>
                    <a:pt x="1346518" y="1029302"/>
                  </a:lnTo>
                  <a:lnTo>
                    <a:pt x="1324637" y="1069588"/>
                  </a:lnTo>
                  <a:lnTo>
                    <a:pt x="1300287" y="1108253"/>
                  </a:lnTo>
                  <a:lnTo>
                    <a:pt x="1273574" y="1145191"/>
                  </a:lnTo>
                  <a:lnTo>
                    <a:pt x="1244606" y="1180297"/>
                  </a:lnTo>
                  <a:lnTo>
                    <a:pt x="1213487" y="1213464"/>
                  </a:lnTo>
                  <a:lnTo>
                    <a:pt x="1180323" y="1244585"/>
                  </a:lnTo>
                  <a:lnTo>
                    <a:pt x="1145220" y="1273557"/>
                  </a:lnTo>
                  <a:lnTo>
                    <a:pt x="1108284" y="1300272"/>
                  </a:lnTo>
                  <a:lnTo>
                    <a:pt x="1069621" y="1324624"/>
                  </a:lnTo>
                  <a:lnTo>
                    <a:pt x="1029336" y="1346508"/>
                  </a:lnTo>
                  <a:lnTo>
                    <a:pt x="987537" y="1365818"/>
                  </a:lnTo>
                  <a:lnTo>
                    <a:pt x="944327" y="1382448"/>
                  </a:lnTo>
                  <a:lnTo>
                    <a:pt x="899814" y="1396292"/>
                  </a:lnTo>
                  <a:lnTo>
                    <a:pt x="854104" y="1407243"/>
                  </a:lnTo>
                  <a:lnTo>
                    <a:pt x="807301" y="1415197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7"/>
                  </a:lnTo>
                  <a:lnTo>
                    <a:pt x="567583" y="1407243"/>
                  </a:lnTo>
                  <a:lnTo>
                    <a:pt x="521872" y="1396292"/>
                  </a:lnTo>
                  <a:lnTo>
                    <a:pt x="477359" y="1382448"/>
                  </a:lnTo>
                  <a:lnTo>
                    <a:pt x="434150" y="1365818"/>
                  </a:lnTo>
                  <a:lnTo>
                    <a:pt x="392350" y="1346508"/>
                  </a:lnTo>
                  <a:lnTo>
                    <a:pt x="352066" y="1324624"/>
                  </a:lnTo>
                  <a:lnTo>
                    <a:pt x="313403" y="1300272"/>
                  </a:lnTo>
                  <a:lnTo>
                    <a:pt x="276467" y="1273557"/>
                  </a:lnTo>
                  <a:lnTo>
                    <a:pt x="241364" y="1244585"/>
                  </a:lnTo>
                  <a:lnTo>
                    <a:pt x="208200" y="1213464"/>
                  </a:lnTo>
                  <a:lnTo>
                    <a:pt x="177081" y="1180297"/>
                  </a:lnTo>
                  <a:lnTo>
                    <a:pt x="148112" y="1145191"/>
                  </a:lnTo>
                  <a:lnTo>
                    <a:pt x="121400" y="1108253"/>
                  </a:lnTo>
                  <a:lnTo>
                    <a:pt x="97050" y="1069588"/>
                  </a:lnTo>
                  <a:lnTo>
                    <a:pt x="75168" y="1029302"/>
                  </a:lnTo>
                  <a:lnTo>
                    <a:pt x="55861" y="987501"/>
                  </a:lnTo>
                  <a:lnTo>
                    <a:pt x="39233" y="944290"/>
                  </a:lnTo>
                  <a:lnTo>
                    <a:pt x="25391" y="899777"/>
                  </a:lnTo>
                  <a:lnTo>
                    <a:pt x="14441" y="854066"/>
                  </a:lnTo>
                  <a:lnTo>
                    <a:pt x="6489" y="807263"/>
                  </a:lnTo>
                  <a:lnTo>
                    <a:pt x="1639" y="759475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9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3" y="477333"/>
                  </a:lnTo>
                  <a:lnTo>
                    <a:pt x="55861" y="434126"/>
                  </a:lnTo>
                  <a:lnTo>
                    <a:pt x="75168" y="392328"/>
                  </a:lnTo>
                  <a:lnTo>
                    <a:pt x="97050" y="352046"/>
                  </a:lnTo>
                  <a:lnTo>
                    <a:pt x="121400" y="313385"/>
                  </a:lnTo>
                  <a:lnTo>
                    <a:pt x="148112" y="276451"/>
                  </a:lnTo>
                  <a:lnTo>
                    <a:pt x="177081" y="241350"/>
                  </a:lnTo>
                  <a:lnTo>
                    <a:pt x="208200" y="208188"/>
                  </a:lnTo>
                  <a:lnTo>
                    <a:pt x="241364" y="177070"/>
                  </a:lnTo>
                  <a:lnTo>
                    <a:pt x="276467" y="148103"/>
                  </a:lnTo>
                  <a:lnTo>
                    <a:pt x="313403" y="121392"/>
                  </a:lnTo>
                  <a:lnTo>
                    <a:pt x="352066" y="97044"/>
                  </a:lnTo>
                  <a:lnTo>
                    <a:pt x="392350" y="75164"/>
                  </a:lnTo>
                  <a:lnTo>
                    <a:pt x="434150" y="55857"/>
                  </a:lnTo>
                  <a:lnTo>
                    <a:pt x="477359" y="39231"/>
                  </a:lnTo>
                  <a:lnTo>
                    <a:pt x="521872" y="25390"/>
                  </a:lnTo>
                  <a:lnTo>
                    <a:pt x="567583" y="14440"/>
                  </a:lnTo>
                  <a:lnTo>
                    <a:pt x="614386" y="6488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0271" y="4773075"/>
              <a:ext cx="646430" cy="647065"/>
            </a:xfrm>
            <a:custGeom>
              <a:avLst/>
              <a:gdLst/>
              <a:ahLst/>
              <a:cxnLst/>
              <a:rect l="l" t="t" r="r" b="b"/>
              <a:pathLst>
                <a:path w="646429" h="647064">
                  <a:moveTo>
                    <a:pt x="586702" y="644532"/>
                  </a:moveTo>
                  <a:lnTo>
                    <a:pt x="120361" y="644532"/>
                  </a:lnTo>
                  <a:lnTo>
                    <a:pt x="443805" y="646698"/>
                  </a:lnTo>
                  <a:lnTo>
                    <a:pt x="548500" y="645981"/>
                  </a:lnTo>
                  <a:lnTo>
                    <a:pt x="583741" y="644822"/>
                  </a:lnTo>
                  <a:lnTo>
                    <a:pt x="586702" y="644532"/>
                  </a:lnTo>
                  <a:close/>
                </a:path>
                <a:path w="646429" h="647064">
                  <a:moveTo>
                    <a:pt x="168105" y="0"/>
                  </a:moveTo>
                  <a:lnTo>
                    <a:pt x="112453" y="512"/>
                  </a:lnTo>
                  <a:lnTo>
                    <a:pt x="70784" y="1726"/>
                  </a:lnTo>
                  <a:lnTo>
                    <a:pt x="16406" y="19234"/>
                  </a:lnTo>
                  <a:lnTo>
                    <a:pt x="861" y="79927"/>
                  </a:lnTo>
                  <a:lnTo>
                    <a:pt x="1767" y="118024"/>
                  </a:lnTo>
                  <a:lnTo>
                    <a:pt x="1766" y="145823"/>
                  </a:lnTo>
                  <a:lnTo>
                    <a:pt x="1677" y="163452"/>
                  </a:lnTo>
                  <a:lnTo>
                    <a:pt x="456" y="318042"/>
                  </a:lnTo>
                  <a:lnTo>
                    <a:pt x="84" y="381766"/>
                  </a:lnTo>
                  <a:lnTo>
                    <a:pt x="0" y="459525"/>
                  </a:lnTo>
                  <a:lnTo>
                    <a:pt x="151" y="500699"/>
                  </a:lnTo>
                  <a:lnTo>
                    <a:pt x="854" y="549114"/>
                  </a:lnTo>
                  <a:lnTo>
                    <a:pt x="4100" y="602608"/>
                  </a:lnTo>
                  <a:lnTo>
                    <a:pt x="47254" y="642936"/>
                  </a:lnTo>
                  <a:lnTo>
                    <a:pt x="81699" y="645284"/>
                  </a:lnTo>
                  <a:lnTo>
                    <a:pt x="120361" y="644532"/>
                  </a:lnTo>
                  <a:lnTo>
                    <a:pt x="586702" y="644532"/>
                  </a:lnTo>
                  <a:lnTo>
                    <a:pt x="602682" y="642972"/>
                  </a:lnTo>
                  <a:lnTo>
                    <a:pt x="630255" y="626801"/>
                  </a:lnTo>
                  <a:lnTo>
                    <a:pt x="637645" y="609589"/>
                  </a:lnTo>
                  <a:lnTo>
                    <a:pt x="308604" y="609589"/>
                  </a:lnTo>
                  <a:lnTo>
                    <a:pt x="276516" y="606057"/>
                  </a:lnTo>
                  <a:lnTo>
                    <a:pt x="215418" y="586286"/>
                  </a:lnTo>
                  <a:lnTo>
                    <a:pt x="162274" y="549114"/>
                  </a:lnTo>
                  <a:lnTo>
                    <a:pt x="121704" y="493990"/>
                  </a:lnTo>
                  <a:lnTo>
                    <a:pt x="98328" y="420365"/>
                  </a:lnTo>
                  <a:lnTo>
                    <a:pt x="95455" y="369838"/>
                  </a:lnTo>
                  <a:lnTo>
                    <a:pt x="102692" y="323199"/>
                  </a:lnTo>
                  <a:lnTo>
                    <a:pt x="118815" y="281046"/>
                  </a:lnTo>
                  <a:lnTo>
                    <a:pt x="142603" y="243976"/>
                  </a:lnTo>
                  <a:lnTo>
                    <a:pt x="172834" y="212585"/>
                  </a:lnTo>
                  <a:lnTo>
                    <a:pt x="208286" y="187471"/>
                  </a:lnTo>
                  <a:lnTo>
                    <a:pt x="247736" y="169230"/>
                  </a:lnTo>
                  <a:lnTo>
                    <a:pt x="289962" y="158459"/>
                  </a:lnTo>
                  <a:lnTo>
                    <a:pt x="338875" y="155952"/>
                  </a:lnTo>
                  <a:lnTo>
                    <a:pt x="646327" y="155952"/>
                  </a:lnTo>
                  <a:lnTo>
                    <a:pt x="646301" y="145823"/>
                  </a:lnTo>
                  <a:lnTo>
                    <a:pt x="645961" y="118804"/>
                  </a:lnTo>
                  <a:lnTo>
                    <a:pt x="611649" y="118804"/>
                  </a:lnTo>
                  <a:lnTo>
                    <a:pt x="34490" y="118024"/>
                  </a:lnTo>
                  <a:lnTo>
                    <a:pt x="31918" y="85225"/>
                  </a:lnTo>
                  <a:lnTo>
                    <a:pt x="32674" y="61560"/>
                  </a:lnTo>
                  <a:lnTo>
                    <a:pt x="39043" y="45619"/>
                  </a:lnTo>
                  <a:lnTo>
                    <a:pt x="53310" y="35994"/>
                  </a:lnTo>
                  <a:lnTo>
                    <a:pt x="77762" y="31277"/>
                  </a:lnTo>
                  <a:lnTo>
                    <a:pt x="114683" y="30059"/>
                  </a:lnTo>
                  <a:lnTo>
                    <a:pt x="527218" y="30059"/>
                  </a:lnTo>
                  <a:lnTo>
                    <a:pt x="530992" y="29994"/>
                  </a:lnTo>
                  <a:lnTo>
                    <a:pt x="634709" y="29994"/>
                  </a:lnTo>
                  <a:lnTo>
                    <a:pt x="626399" y="15608"/>
                  </a:lnTo>
                  <a:lnTo>
                    <a:pt x="598615" y="3705"/>
                  </a:lnTo>
                  <a:lnTo>
                    <a:pt x="575149" y="2180"/>
                  </a:lnTo>
                  <a:lnTo>
                    <a:pt x="525870" y="2180"/>
                  </a:lnTo>
                  <a:lnTo>
                    <a:pt x="168105" y="0"/>
                  </a:lnTo>
                  <a:close/>
                </a:path>
                <a:path w="646429" h="647064">
                  <a:moveTo>
                    <a:pt x="646327" y="155952"/>
                  </a:moveTo>
                  <a:lnTo>
                    <a:pt x="338875" y="155952"/>
                  </a:lnTo>
                  <a:lnTo>
                    <a:pt x="384613" y="163452"/>
                  </a:lnTo>
                  <a:lnTo>
                    <a:pt x="426393" y="179706"/>
                  </a:lnTo>
                  <a:lnTo>
                    <a:pt x="463429" y="203461"/>
                  </a:lnTo>
                  <a:lnTo>
                    <a:pt x="494938" y="233464"/>
                  </a:lnTo>
                  <a:lnTo>
                    <a:pt x="520134" y="268462"/>
                  </a:lnTo>
                  <a:lnTo>
                    <a:pt x="538232" y="307203"/>
                  </a:lnTo>
                  <a:lnTo>
                    <a:pt x="548450" y="348433"/>
                  </a:lnTo>
                  <a:lnTo>
                    <a:pt x="551407" y="390086"/>
                  </a:lnTo>
                  <a:lnTo>
                    <a:pt x="548267" y="428352"/>
                  </a:lnTo>
                  <a:lnTo>
                    <a:pt x="526008" y="494447"/>
                  </a:lnTo>
                  <a:lnTo>
                    <a:pt x="486292" y="546169"/>
                  </a:lnTo>
                  <a:lnTo>
                    <a:pt x="433739" y="582967"/>
                  </a:lnTo>
                  <a:lnTo>
                    <a:pt x="372970" y="604290"/>
                  </a:lnTo>
                  <a:lnTo>
                    <a:pt x="308604" y="609589"/>
                  </a:lnTo>
                  <a:lnTo>
                    <a:pt x="637645" y="609589"/>
                  </a:lnTo>
                  <a:lnTo>
                    <a:pt x="642237" y="598892"/>
                  </a:lnTo>
                  <a:lnTo>
                    <a:pt x="644849" y="563814"/>
                  </a:lnTo>
                  <a:lnTo>
                    <a:pt x="644309" y="526135"/>
                  </a:lnTo>
                  <a:lnTo>
                    <a:pt x="644436" y="492699"/>
                  </a:lnTo>
                  <a:lnTo>
                    <a:pt x="645837" y="328550"/>
                  </a:lnTo>
                  <a:lnTo>
                    <a:pt x="646252" y="264805"/>
                  </a:lnTo>
                  <a:lnTo>
                    <a:pt x="646350" y="233464"/>
                  </a:lnTo>
                  <a:lnTo>
                    <a:pt x="646327" y="155952"/>
                  </a:lnTo>
                  <a:close/>
                </a:path>
                <a:path w="646429" h="647064">
                  <a:moveTo>
                    <a:pt x="634709" y="29994"/>
                  </a:moveTo>
                  <a:lnTo>
                    <a:pt x="530992" y="29994"/>
                  </a:lnTo>
                  <a:lnTo>
                    <a:pt x="568022" y="31205"/>
                  </a:lnTo>
                  <a:lnTo>
                    <a:pt x="592642" y="35952"/>
                  </a:lnTo>
                  <a:lnTo>
                    <a:pt x="607083" y="45661"/>
                  </a:lnTo>
                  <a:lnTo>
                    <a:pt x="613497" y="61560"/>
                  </a:lnTo>
                  <a:lnTo>
                    <a:pt x="613606" y="62687"/>
                  </a:lnTo>
                  <a:lnTo>
                    <a:pt x="614354" y="85661"/>
                  </a:lnTo>
                  <a:lnTo>
                    <a:pt x="611649" y="118804"/>
                  </a:lnTo>
                  <a:lnTo>
                    <a:pt x="645961" y="118804"/>
                  </a:lnTo>
                  <a:lnTo>
                    <a:pt x="645699" y="97936"/>
                  </a:lnTo>
                  <a:lnTo>
                    <a:pt x="644523" y="62687"/>
                  </a:lnTo>
                  <a:lnTo>
                    <a:pt x="642657" y="43750"/>
                  </a:lnTo>
                  <a:lnTo>
                    <a:pt x="634709" y="29994"/>
                  </a:lnTo>
                  <a:close/>
                </a:path>
                <a:path w="646429" h="647064">
                  <a:moveTo>
                    <a:pt x="527218" y="30059"/>
                  </a:moveTo>
                  <a:lnTo>
                    <a:pt x="114683" y="30059"/>
                  </a:lnTo>
                  <a:lnTo>
                    <a:pt x="235076" y="32490"/>
                  </a:lnTo>
                  <a:lnTo>
                    <a:pt x="323119" y="33322"/>
                  </a:lnTo>
                  <a:lnTo>
                    <a:pt x="410772" y="32477"/>
                  </a:lnTo>
                  <a:lnTo>
                    <a:pt x="527218" y="30059"/>
                  </a:lnTo>
                  <a:close/>
                </a:path>
                <a:path w="646429" h="647064">
                  <a:moveTo>
                    <a:pt x="563655" y="1433"/>
                  </a:moveTo>
                  <a:lnTo>
                    <a:pt x="525870" y="2180"/>
                  </a:lnTo>
                  <a:lnTo>
                    <a:pt x="575149" y="2180"/>
                  </a:lnTo>
                  <a:lnTo>
                    <a:pt x="563655" y="1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57167" y="4720170"/>
              <a:ext cx="752475" cy="751840"/>
            </a:xfrm>
            <a:custGeom>
              <a:avLst/>
              <a:gdLst/>
              <a:ahLst/>
              <a:cxnLst/>
              <a:rect l="l" t="t" r="r" b="b"/>
              <a:pathLst>
                <a:path w="752475" h="751839">
                  <a:moveTo>
                    <a:pt x="641842" y="748301"/>
                  </a:moveTo>
                  <a:lnTo>
                    <a:pt x="288372" y="748301"/>
                  </a:lnTo>
                  <a:lnTo>
                    <a:pt x="552999" y="751662"/>
                  </a:lnTo>
                  <a:lnTo>
                    <a:pt x="597570" y="751258"/>
                  </a:lnTo>
                  <a:lnTo>
                    <a:pt x="634817" y="749255"/>
                  </a:lnTo>
                  <a:lnTo>
                    <a:pt x="641842" y="748301"/>
                  </a:lnTo>
                  <a:close/>
                </a:path>
                <a:path w="752475" h="751839">
                  <a:moveTo>
                    <a:pt x="245458" y="0"/>
                  </a:moveTo>
                  <a:lnTo>
                    <a:pt x="188387" y="101"/>
                  </a:lnTo>
                  <a:lnTo>
                    <a:pt x="136680" y="1854"/>
                  </a:lnTo>
                  <a:lnTo>
                    <a:pt x="93503" y="5854"/>
                  </a:lnTo>
                  <a:lnTo>
                    <a:pt x="55486" y="17983"/>
                  </a:lnTo>
                  <a:lnTo>
                    <a:pt x="12913" y="71740"/>
                  </a:lnTo>
                  <a:lnTo>
                    <a:pt x="4177" y="109522"/>
                  </a:lnTo>
                  <a:lnTo>
                    <a:pt x="1020" y="152009"/>
                  </a:lnTo>
                  <a:lnTo>
                    <a:pt x="1353" y="197279"/>
                  </a:lnTo>
                  <a:lnTo>
                    <a:pt x="3085" y="243408"/>
                  </a:lnTo>
                  <a:lnTo>
                    <a:pt x="4127" y="288474"/>
                  </a:lnTo>
                  <a:lnTo>
                    <a:pt x="3572" y="335891"/>
                  </a:lnTo>
                  <a:lnTo>
                    <a:pt x="2296" y="390130"/>
                  </a:lnTo>
                  <a:lnTo>
                    <a:pt x="886" y="448234"/>
                  </a:lnTo>
                  <a:lnTo>
                    <a:pt x="95" y="496783"/>
                  </a:lnTo>
                  <a:lnTo>
                    <a:pt x="0" y="564200"/>
                  </a:lnTo>
                  <a:lnTo>
                    <a:pt x="1695" y="616146"/>
                  </a:lnTo>
                  <a:lnTo>
                    <a:pt x="5596" y="660123"/>
                  </a:lnTo>
                  <a:lnTo>
                    <a:pt x="17566" y="697437"/>
                  </a:lnTo>
                  <a:lnTo>
                    <a:pt x="71922" y="739305"/>
                  </a:lnTo>
                  <a:lnTo>
                    <a:pt x="110177" y="747972"/>
                  </a:lnTo>
                  <a:lnTo>
                    <a:pt x="153034" y="751170"/>
                  </a:lnTo>
                  <a:lnTo>
                    <a:pt x="198408" y="750933"/>
                  </a:lnTo>
                  <a:lnTo>
                    <a:pt x="244215" y="749298"/>
                  </a:lnTo>
                  <a:lnTo>
                    <a:pt x="288372" y="748301"/>
                  </a:lnTo>
                  <a:lnTo>
                    <a:pt x="641842" y="748301"/>
                  </a:lnTo>
                  <a:lnTo>
                    <a:pt x="665392" y="745101"/>
                  </a:lnTo>
                  <a:lnTo>
                    <a:pt x="689951" y="738246"/>
                  </a:lnTo>
                  <a:lnTo>
                    <a:pt x="709147" y="728140"/>
                  </a:lnTo>
                  <a:lnTo>
                    <a:pt x="723634" y="714230"/>
                  </a:lnTo>
                  <a:lnTo>
                    <a:pt x="731990" y="699603"/>
                  </a:lnTo>
                  <a:lnTo>
                    <a:pt x="496907" y="699603"/>
                  </a:lnTo>
                  <a:lnTo>
                    <a:pt x="134803" y="698189"/>
                  </a:lnTo>
                  <a:lnTo>
                    <a:pt x="73401" y="683810"/>
                  </a:lnTo>
                  <a:lnTo>
                    <a:pt x="55214" y="636649"/>
                  </a:lnTo>
                  <a:lnTo>
                    <a:pt x="53257" y="553604"/>
                  </a:lnTo>
                  <a:lnTo>
                    <a:pt x="53133" y="520071"/>
                  </a:lnTo>
                  <a:lnTo>
                    <a:pt x="53190" y="434671"/>
                  </a:lnTo>
                  <a:lnTo>
                    <a:pt x="53563" y="370947"/>
                  </a:lnTo>
                  <a:lnTo>
                    <a:pt x="54587" y="243408"/>
                  </a:lnTo>
                  <a:lnTo>
                    <a:pt x="54851" y="206916"/>
                  </a:lnTo>
                  <a:lnTo>
                    <a:pt x="54934" y="173553"/>
                  </a:lnTo>
                  <a:lnTo>
                    <a:pt x="53962" y="132832"/>
                  </a:lnTo>
                  <a:lnTo>
                    <a:pt x="56321" y="98269"/>
                  </a:lnTo>
                  <a:lnTo>
                    <a:pt x="101023" y="56717"/>
                  </a:lnTo>
                  <a:lnTo>
                    <a:pt x="165556" y="53418"/>
                  </a:lnTo>
                  <a:lnTo>
                    <a:pt x="731791" y="52907"/>
                  </a:lnTo>
                  <a:lnTo>
                    <a:pt x="711476" y="29391"/>
                  </a:lnTo>
                  <a:lnTo>
                    <a:pt x="680705" y="13079"/>
                  </a:lnTo>
                  <a:lnTo>
                    <a:pt x="643383" y="4373"/>
                  </a:lnTo>
                  <a:lnTo>
                    <a:pt x="641381" y="4222"/>
                  </a:lnTo>
                  <a:lnTo>
                    <a:pt x="464067" y="4222"/>
                  </a:lnTo>
                  <a:lnTo>
                    <a:pt x="417197" y="3661"/>
                  </a:lnTo>
                  <a:lnTo>
                    <a:pt x="245458" y="0"/>
                  </a:lnTo>
                  <a:close/>
                </a:path>
                <a:path w="752475" h="751839">
                  <a:moveTo>
                    <a:pt x="733053" y="54368"/>
                  </a:moveTo>
                  <a:lnTo>
                    <a:pt x="616756" y="54368"/>
                  </a:lnTo>
                  <a:lnTo>
                    <a:pt x="651716" y="56619"/>
                  </a:lnTo>
                  <a:lnTo>
                    <a:pt x="679502" y="68514"/>
                  </a:lnTo>
                  <a:lnTo>
                    <a:pt x="697627" y="115592"/>
                  </a:lnTo>
                  <a:lnTo>
                    <a:pt x="699385" y="197279"/>
                  </a:lnTo>
                  <a:lnTo>
                    <a:pt x="699444" y="288474"/>
                  </a:lnTo>
                  <a:lnTo>
                    <a:pt x="699353" y="317710"/>
                  </a:lnTo>
                  <a:lnTo>
                    <a:pt x="698936" y="381455"/>
                  </a:lnTo>
                  <a:lnTo>
                    <a:pt x="697534" y="545604"/>
                  </a:lnTo>
                  <a:lnTo>
                    <a:pt x="697406" y="579040"/>
                  </a:lnTo>
                  <a:lnTo>
                    <a:pt x="695342" y="651797"/>
                  </a:lnTo>
                  <a:lnTo>
                    <a:pt x="655779" y="695877"/>
                  </a:lnTo>
                  <a:lnTo>
                    <a:pt x="601600" y="698886"/>
                  </a:lnTo>
                  <a:lnTo>
                    <a:pt x="496907" y="699603"/>
                  </a:lnTo>
                  <a:lnTo>
                    <a:pt x="731990" y="699603"/>
                  </a:lnTo>
                  <a:lnTo>
                    <a:pt x="745388" y="644177"/>
                  </a:lnTo>
                  <a:lnTo>
                    <a:pt x="748342" y="568364"/>
                  </a:lnTo>
                  <a:lnTo>
                    <a:pt x="748253" y="496783"/>
                  </a:lnTo>
                  <a:lnTo>
                    <a:pt x="748163" y="464119"/>
                  </a:lnTo>
                  <a:lnTo>
                    <a:pt x="748730" y="417925"/>
                  </a:lnTo>
                  <a:lnTo>
                    <a:pt x="751446" y="304544"/>
                  </a:lnTo>
                  <a:lnTo>
                    <a:pt x="752386" y="244449"/>
                  </a:lnTo>
                  <a:lnTo>
                    <a:pt x="752241" y="186814"/>
                  </a:lnTo>
                  <a:lnTo>
                    <a:pt x="750406" y="135185"/>
                  </a:lnTo>
                  <a:lnTo>
                    <a:pt x="746276" y="93108"/>
                  </a:lnTo>
                  <a:lnTo>
                    <a:pt x="733925" y="55378"/>
                  </a:lnTo>
                  <a:lnTo>
                    <a:pt x="733053" y="54368"/>
                  </a:lnTo>
                  <a:close/>
                </a:path>
                <a:path w="752475" h="751839">
                  <a:moveTo>
                    <a:pt x="173458" y="697437"/>
                  </a:moveTo>
                  <a:lnTo>
                    <a:pt x="134803" y="698189"/>
                  </a:lnTo>
                  <a:lnTo>
                    <a:pt x="281250" y="698189"/>
                  </a:lnTo>
                  <a:lnTo>
                    <a:pt x="173458" y="697437"/>
                  </a:lnTo>
                  <a:close/>
                </a:path>
                <a:path w="752475" h="751839">
                  <a:moveTo>
                    <a:pt x="731791" y="52907"/>
                  </a:moveTo>
                  <a:lnTo>
                    <a:pt x="221208" y="52907"/>
                  </a:lnTo>
                  <a:lnTo>
                    <a:pt x="578974" y="55156"/>
                  </a:lnTo>
                  <a:lnTo>
                    <a:pt x="616756" y="54368"/>
                  </a:lnTo>
                  <a:lnTo>
                    <a:pt x="733053" y="54368"/>
                  </a:lnTo>
                  <a:lnTo>
                    <a:pt x="731791" y="52907"/>
                  </a:lnTo>
                  <a:close/>
                </a:path>
                <a:path w="752475" h="751839">
                  <a:moveTo>
                    <a:pt x="601285" y="1203"/>
                  </a:moveTo>
                  <a:lnTo>
                    <a:pt x="556184" y="1501"/>
                  </a:lnTo>
                  <a:lnTo>
                    <a:pt x="509853" y="3197"/>
                  </a:lnTo>
                  <a:lnTo>
                    <a:pt x="464067" y="4222"/>
                  </a:lnTo>
                  <a:lnTo>
                    <a:pt x="641381" y="4222"/>
                  </a:lnTo>
                  <a:lnTo>
                    <a:pt x="601285" y="1203"/>
                  </a:lnTo>
                  <a:close/>
                </a:path>
              </a:pathLst>
            </a:custGeom>
            <a:solidFill>
              <a:srgbClr val="141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3729" y="4976128"/>
              <a:ext cx="360680" cy="363220"/>
            </a:xfrm>
            <a:custGeom>
              <a:avLst/>
              <a:gdLst/>
              <a:ahLst/>
              <a:cxnLst/>
              <a:rect l="l" t="t" r="r" b="b"/>
              <a:pathLst>
                <a:path w="360679" h="363220">
                  <a:moveTo>
                    <a:pt x="198371" y="0"/>
                  </a:moveTo>
                  <a:lnTo>
                    <a:pt x="146639" y="3006"/>
                  </a:lnTo>
                  <a:lnTo>
                    <a:pt x="107804" y="14318"/>
                  </a:lnTo>
                  <a:lnTo>
                    <a:pt x="48704" y="52956"/>
                  </a:lnTo>
                  <a:lnTo>
                    <a:pt x="13225" y="107026"/>
                  </a:lnTo>
                  <a:lnTo>
                    <a:pt x="0" y="169426"/>
                  </a:lnTo>
                  <a:lnTo>
                    <a:pt x="1304" y="201529"/>
                  </a:lnTo>
                  <a:lnTo>
                    <a:pt x="18894" y="263105"/>
                  </a:lnTo>
                  <a:lnTo>
                    <a:pt x="55317" y="315254"/>
                  </a:lnTo>
                  <a:lnTo>
                    <a:pt x="109205" y="350873"/>
                  </a:lnTo>
                  <a:lnTo>
                    <a:pt x="179190" y="362860"/>
                  </a:lnTo>
                  <a:lnTo>
                    <a:pt x="219792" y="357772"/>
                  </a:lnTo>
                  <a:lnTo>
                    <a:pt x="260425" y="343329"/>
                  </a:lnTo>
                  <a:lnTo>
                    <a:pt x="284419" y="327481"/>
                  </a:lnTo>
                  <a:lnTo>
                    <a:pt x="166126" y="327481"/>
                  </a:lnTo>
                  <a:lnTo>
                    <a:pt x="185355" y="297733"/>
                  </a:lnTo>
                  <a:lnTo>
                    <a:pt x="207178" y="268690"/>
                  </a:lnTo>
                  <a:lnTo>
                    <a:pt x="224504" y="230735"/>
                  </a:lnTo>
                  <a:lnTo>
                    <a:pt x="230241" y="174252"/>
                  </a:lnTo>
                  <a:lnTo>
                    <a:pt x="222832" y="129602"/>
                  </a:lnTo>
                  <a:lnTo>
                    <a:pt x="206552" y="90092"/>
                  </a:lnTo>
                  <a:lnTo>
                    <a:pt x="185437" y="58204"/>
                  </a:lnTo>
                  <a:lnTo>
                    <a:pt x="163523" y="36418"/>
                  </a:lnTo>
                  <a:lnTo>
                    <a:pt x="199134" y="35641"/>
                  </a:lnTo>
                  <a:lnTo>
                    <a:pt x="289065" y="35641"/>
                  </a:lnTo>
                  <a:lnTo>
                    <a:pt x="285732" y="32499"/>
                  </a:lnTo>
                  <a:lnTo>
                    <a:pt x="245156" y="10546"/>
                  </a:lnTo>
                  <a:lnTo>
                    <a:pt x="198371" y="0"/>
                  </a:lnTo>
                  <a:close/>
                </a:path>
                <a:path w="360679" h="363220">
                  <a:moveTo>
                    <a:pt x="289065" y="35641"/>
                  </a:moveTo>
                  <a:lnTo>
                    <a:pt x="199134" y="35641"/>
                  </a:lnTo>
                  <a:lnTo>
                    <a:pt x="230954" y="42558"/>
                  </a:lnTo>
                  <a:lnTo>
                    <a:pt x="258690" y="56058"/>
                  </a:lnTo>
                  <a:lnTo>
                    <a:pt x="300735" y="98369"/>
                  </a:lnTo>
                  <a:lnTo>
                    <a:pt x="322920" y="153692"/>
                  </a:lnTo>
                  <a:lnTo>
                    <a:pt x="325833" y="183458"/>
                  </a:lnTo>
                  <a:lnTo>
                    <a:pt x="322900" y="213146"/>
                  </a:lnTo>
                  <a:lnTo>
                    <a:pt x="298326" y="267850"/>
                  </a:lnTo>
                  <a:lnTo>
                    <a:pt x="246850" y="308922"/>
                  </a:lnTo>
                  <a:lnTo>
                    <a:pt x="210291" y="321571"/>
                  </a:lnTo>
                  <a:lnTo>
                    <a:pt x="166126" y="327481"/>
                  </a:lnTo>
                  <a:lnTo>
                    <a:pt x="284419" y="327481"/>
                  </a:lnTo>
                  <a:lnTo>
                    <a:pt x="297347" y="318942"/>
                  </a:lnTo>
                  <a:lnTo>
                    <a:pt x="328041" y="285777"/>
                  </a:lnTo>
                  <a:lnTo>
                    <a:pt x="349985" y="245005"/>
                  </a:lnTo>
                  <a:lnTo>
                    <a:pt x="360660" y="197793"/>
                  </a:lnTo>
                  <a:lnTo>
                    <a:pt x="357548" y="145309"/>
                  </a:lnTo>
                  <a:lnTo>
                    <a:pt x="343193" y="102028"/>
                  </a:lnTo>
                  <a:lnTo>
                    <a:pt x="318832" y="63709"/>
                  </a:lnTo>
                  <a:lnTo>
                    <a:pt x="289065" y="35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2183" y="4803075"/>
              <a:ext cx="582930" cy="579755"/>
            </a:xfrm>
            <a:custGeom>
              <a:avLst/>
              <a:gdLst/>
              <a:ahLst/>
              <a:cxnLst/>
              <a:rect l="l" t="t" r="r" b="b"/>
              <a:pathLst>
                <a:path w="582929" h="579754">
                  <a:moveTo>
                    <a:pt x="437375" y="356514"/>
                  </a:moveTo>
                  <a:lnTo>
                    <a:pt x="425996" y="298018"/>
                  </a:lnTo>
                  <a:lnTo>
                    <a:pt x="393585" y="248094"/>
                  </a:lnTo>
                  <a:lnTo>
                    <a:pt x="342493" y="215620"/>
                  </a:lnTo>
                  <a:lnTo>
                    <a:pt x="310680" y="208699"/>
                  </a:lnTo>
                  <a:lnTo>
                    <a:pt x="275069" y="209473"/>
                  </a:lnTo>
                  <a:lnTo>
                    <a:pt x="296976" y="231267"/>
                  </a:lnTo>
                  <a:lnTo>
                    <a:pt x="318096" y="263156"/>
                  </a:lnTo>
                  <a:lnTo>
                    <a:pt x="334378" y="302653"/>
                  </a:lnTo>
                  <a:lnTo>
                    <a:pt x="341782" y="347306"/>
                  </a:lnTo>
                  <a:lnTo>
                    <a:pt x="336042" y="403796"/>
                  </a:lnTo>
                  <a:lnTo>
                    <a:pt x="318719" y="441744"/>
                  </a:lnTo>
                  <a:lnTo>
                    <a:pt x="296900" y="470789"/>
                  </a:lnTo>
                  <a:lnTo>
                    <a:pt x="277672" y="500532"/>
                  </a:lnTo>
                  <a:lnTo>
                    <a:pt x="321830" y="494626"/>
                  </a:lnTo>
                  <a:lnTo>
                    <a:pt x="358394" y="481977"/>
                  </a:lnTo>
                  <a:lnTo>
                    <a:pt x="409867" y="440905"/>
                  </a:lnTo>
                  <a:lnTo>
                    <a:pt x="434441" y="386207"/>
                  </a:lnTo>
                  <a:lnTo>
                    <a:pt x="437375" y="356514"/>
                  </a:lnTo>
                  <a:close/>
                </a:path>
                <a:path w="582929" h="579754">
                  <a:moveTo>
                    <a:pt x="519493" y="360095"/>
                  </a:moveTo>
                  <a:lnTo>
                    <a:pt x="516521" y="318363"/>
                  </a:lnTo>
                  <a:lnTo>
                    <a:pt x="506323" y="277202"/>
                  </a:lnTo>
                  <a:lnTo>
                    <a:pt x="488213" y="238467"/>
                  </a:lnTo>
                  <a:lnTo>
                    <a:pt x="472198" y="216230"/>
                  </a:lnTo>
                  <a:lnTo>
                    <a:pt x="472198" y="370852"/>
                  </a:lnTo>
                  <a:lnTo>
                    <a:pt x="461518" y="418058"/>
                  </a:lnTo>
                  <a:lnTo>
                    <a:pt x="439572" y="458838"/>
                  </a:lnTo>
                  <a:lnTo>
                    <a:pt x="408876" y="491998"/>
                  </a:lnTo>
                  <a:lnTo>
                    <a:pt x="371957" y="516382"/>
                  </a:lnTo>
                  <a:lnTo>
                    <a:pt x="331330" y="530834"/>
                  </a:lnTo>
                  <a:lnTo>
                    <a:pt x="290728" y="535914"/>
                  </a:lnTo>
                  <a:lnTo>
                    <a:pt x="253809" y="533323"/>
                  </a:lnTo>
                  <a:lnTo>
                    <a:pt x="191693" y="508635"/>
                  </a:lnTo>
                  <a:lnTo>
                    <a:pt x="146367" y="463854"/>
                  </a:lnTo>
                  <a:lnTo>
                    <a:pt x="119189" y="406107"/>
                  </a:lnTo>
                  <a:lnTo>
                    <a:pt x="111531" y="342480"/>
                  </a:lnTo>
                  <a:lnTo>
                    <a:pt x="115455" y="310692"/>
                  </a:lnTo>
                  <a:lnTo>
                    <a:pt x="139636" y="251561"/>
                  </a:lnTo>
                  <a:lnTo>
                    <a:pt x="186753" y="204317"/>
                  </a:lnTo>
                  <a:lnTo>
                    <a:pt x="258178" y="176060"/>
                  </a:lnTo>
                  <a:lnTo>
                    <a:pt x="309905" y="173062"/>
                  </a:lnTo>
                  <a:lnTo>
                    <a:pt x="356692" y="183603"/>
                  </a:lnTo>
                  <a:lnTo>
                    <a:pt x="397268" y="205562"/>
                  </a:lnTo>
                  <a:lnTo>
                    <a:pt x="430364" y="236766"/>
                  </a:lnTo>
                  <a:lnTo>
                    <a:pt x="454723" y="275082"/>
                  </a:lnTo>
                  <a:lnTo>
                    <a:pt x="469087" y="318363"/>
                  </a:lnTo>
                  <a:lnTo>
                    <a:pt x="472198" y="370852"/>
                  </a:lnTo>
                  <a:lnTo>
                    <a:pt x="472198" y="216230"/>
                  </a:lnTo>
                  <a:lnTo>
                    <a:pt x="463016" y="203466"/>
                  </a:lnTo>
                  <a:lnTo>
                    <a:pt x="431507" y="173469"/>
                  </a:lnTo>
                  <a:lnTo>
                    <a:pt x="430872" y="173062"/>
                  </a:lnTo>
                  <a:lnTo>
                    <a:pt x="394474" y="149707"/>
                  </a:lnTo>
                  <a:lnTo>
                    <a:pt x="352691" y="133451"/>
                  </a:lnTo>
                  <a:lnTo>
                    <a:pt x="306946" y="125958"/>
                  </a:lnTo>
                  <a:lnTo>
                    <a:pt x="258038" y="128460"/>
                  </a:lnTo>
                  <a:lnTo>
                    <a:pt x="215811" y="139255"/>
                  </a:lnTo>
                  <a:lnTo>
                    <a:pt x="176364" y="157505"/>
                  </a:lnTo>
                  <a:lnTo>
                    <a:pt x="140906" y="182626"/>
                  </a:lnTo>
                  <a:lnTo>
                    <a:pt x="110680" y="214007"/>
                  </a:lnTo>
                  <a:lnTo>
                    <a:pt x="86893" y="251066"/>
                  </a:lnTo>
                  <a:lnTo>
                    <a:pt x="70777" y="293217"/>
                  </a:lnTo>
                  <a:lnTo>
                    <a:pt x="63538" y="339852"/>
                  </a:lnTo>
                  <a:lnTo>
                    <a:pt x="66408" y="390372"/>
                  </a:lnTo>
                  <a:lnTo>
                    <a:pt x="75666" y="429526"/>
                  </a:lnTo>
                  <a:lnTo>
                    <a:pt x="108216" y="493839"/>
                  </a:lnTo>
                  <a:lnTo>
                    <a:pt x="155651" y="539915"/>
                  </a:lnTo>
                  <a:lnTo>
                    <a:pt x="213347" y="568312"/>
                  </a:lnTo>
                  <a:lnTo>
                    <a:pt x="276682" y="579589"/>
                  </a:lnTo>
                  <a:lnTo>
                    <a:pt x="309029" y="578980"/>
                  </a:lnTo>
                  <a:lnTo>
                    <a:pt x="372173" y="565607"/>
                  </a:lnTo>
                  <a:lnTo>
                    <a:pt x="429412" y="536473"/>
                  </a:lnTo>
                  <a:lnTo>
                    <a:pt x="430098" y="535914"/>
                  </a:lnTo>
                  <a:lnTo>
                    <a:pt x="454367" y="516178"/>
                  </a:lnTo>
                  <a:lnTo>
                    <a:pt x="476123" y="492150"/>
                  </a:lnTo>
                  <a:lnTo>
                    <a:pt x="494093" y="464451"/>
                  </a:lnTo>
                  <a:lnTo>
                    <a:pt x="507695" y="433171"/>
                  </a:lnTo>
                  <a:lnTo>
                    <a:pt x="516356" y="398360"/>
                  </a:lnTo>
                  <a:lnTo>
                    <a:pt x="519493" y="360095"/>
                  </a:lnTo>
                  <a:close/>
                </a:path>
                <a:path w="582929" h="579754">
                  <a:moveTo>
                    <a:pt x="582434" y="55664"/>
                  </a:moveTo>
                  <a:lnTo>
                    <a:pt x="581660" y="31762"/>
                  </a:lnTo>
                  <a:lnTo>
                    <a:pt x="580148" y="28016"/>
                  </a:lnTo>
                  <a:lnTo>
                    <a:pt x="575170" y="15671"/>
                  </a:lnTo>
                  <a:lnTo>
                    <a:pt x="560730" y="5956"/>
                  </a:lnTo>
                  <a:lnTo>
                    <a:pt x="547446" y="3403"/>
                  </a:lnTo>
                  <a:lnTo>
                    <a:pt x="547446" y="29362"/>
                  </a:lnTo>
                  <a:lnTo>
                    <a:pt x="544766" y="67170"/>
                  </a:lnTo>
                  <a:lnTo>
                    <a:pt x="525957" y="68173"/>
                  </a:lnTo>
                  <a:lnTo>
                    <a:pt x="506615" y="68592"/>
                  </a:lnTo>
                  <a:lnTo>
                    <a:pt x="488149" y="67411"/>
                  </a:lnTo>
                  <a:lnTo>
                    <a:pt x="471944" y="63627"/>
                  </a:lnTo>
                  <a:lnTo>
                    <a:pt x="471436" y="28016"/>
                  </a:lnTo>
                  <a:lnTo>
                    <a:pt x="547446" y="29362"/>
                  </a:lnTo>
                  <a:lnTo>
                    <a:pt x="547446" y="3403"/>
                  </a:lnTo>
                  <a:lnTo>
                    <a:pt x="547090" y="3327"/>
                  </a:lnTo>
                  <a:lnTo>
                    <a:pt x="536105" y="1206"/>
                  </a:lnTo>
                  <a:lnTo>
                    <a:pt x="499071" y="0"/>
                  </a:lnTo>
                  <a:lnTo>
                    <a:pt x="378853" y="2489"/>
                  </a:lnTo>
                  <a:lnTo>
                    <a:pt x="291198" y="3327"/>
                  </a:lnTo>
                  <a:lnTo>
                    <a:pt x="203161" y="2501"/>
                  </a:lnTo>
                  <a:lnTo>
                    <a:pt x="82765" y="63"/>
                  </a:lnTo>
                  <a:lnTo>
                    <a:pt x="45847" y="1282"/>
                  </a:lnTo>
                  <a:lnTo>
                    <a:pt x="21386" y="5994"/>
                  </a:lnTo>
                  <a:lnTo>
                    <a:pt x="7124" y="15621"/>
                  </a:lnTo>
                  <a:lnTo>
                    <a:pt x="762" y="31559"/>
                  </a:lnTo>
                  <a:lnTo>
                    <a:pt x="0" y="55232"/>
                  </a:lnTo>
                  <a:lnTo>
                    <a:pt x="2578" y="88023"/>
                  </a:lnTo>
                  <a:lnTo>
                    <a:pt x="579729" y="88811"/>
                  </a:lnTo>
                  <a:lnTo>
                    <a:pt x="581380" y="68592"/>
                  </a:lnTo>
                  <a:lnTo>
                    <a:pt x="582434" y="55664"/>
                  </a:lnTo>
                  <a:close/>
                </a:path>
              </a:pathLst>
            </a:custGeom>
            <a:solidFill>
              <a:srgbClr val="141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3625" y="4831085"/>
              <a:ext cx="76200" cy="40640"/>
            </a:xfrm>
            <a:custGeom>
              <a:avLst/>
              <a:gdLst/>
              <a:ahLst/>
              <a:cxnLst/>
              <a:rect l="l" t="t" r="r" b="b"/>
              <a:pathLst>
                <a:path w="76200" h="40639">
                  <a:moveTo>
                    <a:pt x="0" y="0"/>
                  </a:moveTo>
                  <a:lnTo>
                    <a:pt x="510" y="35611"/>
                  </a:lnTo>
                  <a:lnTo>
                    <a:pt x="16708" y="39397"/>
                  </a:lnTo>
                  <a:lnTo>
                    <a:pt x="35177" y="40577"/>
                  </a:lnTo>
                  <a:lnTo>
                    <a:pt x="54518" y="40160"/>
                  </a:lnTo>
                  <a:lnTo>
                    <a:pt x="73329" y="39158"/>
                  </a:lnTo>
                  <a:lnTo>
                    <a:pt x="76003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8996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65" y="0"/>
                  </a:moveTo>
                  <a:lnTo>
                    <a:pt x="662193" y="1639"/>
                  </a:lnTo>
                  <a:lnTo>
                    <a:pt x="614402" y="6488"/>
                  </a:lnTo>
                  <a:lnTo>
                    <a:pt x="567597" y="14440"/>
                  </a:lnTo>
                  <a:lnTo>
                    <a:pt x="521884" y="25390"/>
                  </a:lnTo>
                  <a:lnTo>
                    <a:pt x="477370" y="39231"/>
                  </a:lnTo>
                  <a:lnTo>
                    <a:pt x="434159" y="55857"/>
                  </a:lnTo>
                  <a:lnTo>
                    <a:pt x="392358" y="75164"/>
                  </a:lnTo>
                  <a:lnTo>
                    <a:pt x="352072" y="97044"/>
                  </a:lnTo>
                  <a:lnTo>
                    <a:pt x="313408" y="121392"/>
                  </a:lnTo>
                  <a:lnTo>
                    <a:pt x="276471" y="148103"/>
                  </a:lnTo>
                  <a:lnTo>
                    <a:pt x="241367" y="177070"/>
                  </a:lnTo>
                  <a:lnTo>
                    <a:pt x="208203" y="208188"/>
                  </a:lnTo>
                  <a:lnTo>
                    <a:pt x="177083" y="241350"/>
                  </a:lnTo>
                  <a:lnTo>
                    <a:pt x="148114" y="276451"/>
                  </a:lnTo>
                  <a:lnTo>
                    <a:pt x="121401" y="313385"/>
                  </a:lnTo>
                  <a:lnTo>
                    <a:pt x="97051" y="352046"/>
                  </a:lnTo>
                  <a:lnTo>
                    <a:pt x="75169" y="392328"/>
                  </a:lnTo>
                  <a:lnTo>
                    <a:pt x="55861" y="434126"/>
                  </a:lnTo>
                  <a:lnTo>
                    <a:pt x="39233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9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9" y="807278"/>
                  </a:lnTo>
                  <a:lnTo>
                    <a:pt x="14441" y="854086"/>
                  </a:lnTo>
                  <a:lnTo>
                    <a:pt x="25391" y="899801"/>
                  </a:lnTo>
                  <a:lnTo>
                    <a:pt x="39233" y="944318"/>
                  </a:lnTo>
                  <a:lnTo>
                    <a:pt x="55861" y="987531"/>
                  </a:lnTo>
                  <a:lnTo>
                    <a:pt x="75169" y="1029333"/>
                  </a:lnTo>
                  <a:lnTo>
                    <a:pt x="97051" y="1069620"/>
                  </a:lnTo>
                  <a:lnTo>
                    <a:pt x="121401" y="1108284"/>
                  </a:lnTo>
                  <a:lnTo>
                    <a:pt x="148114" y="1145222"/>
                  </a:lnTo>
                  <a:lnTo>
                    <a:pt x="177083" y="1180325"/>
                  </a:lnTo>
                  <a:lnTo>
                    <a:pt x="208203" y="1213490"/>
                  </a:lnTo>
                  <a:lnTo>
                    <a:pt x="241367" y="1244610"/>
                  </a:lnTo>
                  <a:lnTo>
                    <a:pt x="276471" y="1273578"/>
                  </a:lnTo>
                  <a:lnTo>
                    <a:pt x="313408" y="1300290"/>
                  </a:lnTo>
                  <a:lnTo>
                    <a:pt x="352072" y="1324640"/>
                  </a:lnTo>
                  <a:lnTo>
                    <a:pt x="392358" y="1346521"/>
                  </a:lnTo>
                  <a:lnTo>
                    <a:pt x="434159" y="1365828"/>
                  </a:lnTo>
                  <a:lnTo>
                    <a:pt x="477370" y="1382455"/>
                  </a:lnTo>
                  <a:lnTo>
                    <a:pt x="521884" y="1396297"/>
                  </a:lnTo>
                  <a:lnTo>
                    <a:pt x="567597" y="1407246"/>
                  </a:lnTo>
                  <a:lnTo>
                    <a:pt x="614402" y="1415198"/>
                  </a:lnTo>
                  <a:lnTo>
                    <a:pt x="662193" y="1420047"/>
                  </a:lnTo>
                  <a:lnTo>
                    <a:pt x="710865" y="1421687"/>
                  </a:lnTo>
                  <a:lnTo>
                    <a:pt x="759532" y="1420047"/>
                  </a:lnTo>
                  <a:lnTo>
                    <a:pt x="807319" y="1415198"/>
                  </a:lnTo>
                  <a:lnTo>
                    <a:pt x="854119" y="1407246"/>
                  </a:lnTo>
                  <a:lnTo>
                    <a:pt x="899828" y="1396297"/>
                  </a:lnTo>
                  <a:lnTo>
                    <a:pt x="944339" y="1382455"/>
                  </a:lnTo>
                  <a:lnTo>
                    <a:pt x="987546" y="1365828"/>
                  </a:lnTo>
                  <a:lnTo>
                    <a:pt x="1029344" y="1346521"/>
                  </a:lnTo>
                  <a:lnTo>
                    <a:pt x="1069627" y="1324640"/>
                  </a:lnTo>
                  <a:lnTo>
                    <a:pt x="1108288" y="1300290"/>
                  </a:lnTo>
                  <a:lnTo>
                    <a:pt x="1145222" y="1273578"/>
                  </a:lnTo>
                  <a:lnTo>
                    <a:pt x="1180323" y="1244610"/>
                  </a:lnTo>
                  <a:lnTo>
                    <a:pt x="1213485" y="1213490"/>
                  </a:lnTo>
                  <a:lnTo>
                    <a:pt x="1244602" y="1180325"/>
                  </a:lnTo>
                  <a:lnTo>
                    <a:pt x="1273569" y="1145222"/>
                  </a:lnTo>
                  <a:lnTo>
                    <a:pt x="1300280" y="1108284"/>
                  </a:lnTo>
                  <a:lnTo>
                    <a:pt x="1324628" y="1069620"/>
                  </a:lnTo>
                  <a:lnTo>
                    <a:pt x="1346509" y="1029333"/>
                  </a:lnTo>
                  <a:lnTo>
                    <a:pt x="1365815" y="987531"/>
                  </a:lnTo>
                  <a:lnTo>
                    <a:pt x="1382442" y="944318"/>
                  </a:lnTo>
                  <a:lnTo>
                    <a:pt x="1396283" y="899801"/>
                  </a:lnTo>
                  <a:lnTo>
                    <a:pt x="1407232" y="854086"/>
                  </a:lnTo>
                  <a:lnTo>
                    <a:pt x="1415184" y="807278"/>
                  </a:lnTo>
                  <a:lnTo>
                    <a:pt x="1420033" y="759483"/>
                  </a:lnTo>
                  <a:lnTo>
                    <a:pt x="1421673" y="710808"/>
                  </a:lnTo>
                  <a:lnTo>
                    <a:pt x="1420033" y="662141"/>
                  </a:lnTo>
                  <a:lnTo>
                    <a:pt x="1415184" y="614354"/>
                  </a:lnTo>
                  <a:lnTo>
                    <a:pt x="1407232" y="567553"/>
                  </a:lnTo>
                  <a:lnTo>
                    <a:pt x="1396283" y="521844"/>
                  </a:lnTo>
                  <a:lnTo>
                    <a:pt x="1382442" y="477333"/>
                  </a:lnTo>
                  <a:lnTo>
                    <a:pt x="1365815" y="434126"/>
                  </a:lnTo>
                  <a:lnTo>
                    <a:pt x="1346509" y="392328"/>
                  </a:lnTo>
                  <a:lnTo>
                    <a:pt x="1324628" y="352046"/>
                  </a:lnTo>
                  <a:lnTo>
                    <a:pt x="1300280" y="313385"/>
                  </a:lnTo>
                  <a:lnTo>
                    <a:pt x="1273569" y="276451"/>
                  </a:lnTo>
                  <a:lnTo>
                    <a:pt x="1244602" y="241350"/>
                  </a:lnTo>
                  <a:lnTo>
                    <a:pt x="1213485" y="208188"/>
                  </a:lnTo>
                  <a:lnTo>
                    <a:pt x="1180323" y="177070"/>
                  </a:lnTo>
                  <a:lnTo>
                    <a:pt x="1145222" y="148103"/>
                  </a:lnTo>
                  <a:lnTo>
                    <a:pt x="1108288" y="121392"/>
                  </a:lnTo>
                  <a:lnTo>
                    <a:pt x="1069627" y="97044"/>
                  </a:lnTo>
                  <a:lnTo>
                    <a:pt x="1029344" y="75164"/>
                  </a:lnTo>
                  <a:lnTo>
                    <a:pt x="987546" y="55857"/>
                  </a:lnTo>
                  <a:lnTo>
                    <a:pt x="944339" y="39231"/>
                  </a:lnTo>
                  <a:lnTo>
                    <a:pt x="899828" y="25390"/>
                  </a:lnTo>
                  <a:lnTo>
                    <a:pt x="854119" y="14440"/>
                  </a:lnTo>
                  <a:lnTo>
                    <a:pt x="807319" y="6488"/>
                  </a:lnTo>
                  <a:lnTo>
                    <a:pt x="759532" y="1639"/>
                  </a:lnTo>
                  <a:lnTo>
                    <a:pt x="710865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8996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65" y="0"/>
                  </a:moveTo>
                  <a:lnTo>
                    <a:pt x="759532" y="1639"/>
                  </a:lnTo>
                  <a:lnTo>
                    <a:pt x="807319" y="6488"/>
                  </a:lnTo>
                  <a:lnTo>
                    <a:pt x="854119" y="14440"/>
                  </a:lnTo>
                  <a:lnTo>
                    <a:pt x="899828" y="25390"/>
                  </a:lnTo>
                  <a:lnTo>
                    <a:pt x="944339" y="39231"/>
                  </a:lnTo>
                  <a:lnTo>
                    <a:pt x="987546" y="55857"/>
                  </a:lnTo>
                  <a:lnTo>
                    <a:pt x="1029344" y="75164"/>
                  </a:lnTo>
                  <a:lnTo>
                    <a:pt x="1069627" y="97044"/>
                  </a:lnTo>
                  <a:lnTo>
                    <a:pt x="1108288" y="121392"/>
                  </a:lnTo>
                  <a:lnTo>
                    <a:pt x="1145222" y="148103"/>
                  </a:lnTo>
                  <a:lnTo>
                    <a:pt x="1180323" y="177070"/>
                  </a:lnTo>
                  <a:lnTo>
                    <a:pt x="1213485" y="208188"/>
                  </a:lnTo>
                  <a:lnTo>
                    <a:pt x="1244602" y="241350"/>
                  </a:lnTo>
                  <a:lnTo>
                    <a:pt x="1273569" y="276451"/>
                  </a:lnTo>
                  <a:lnTo>
                    <a:pt x="1300280" y="313385"/>
                  </a:lnTo>
                  <a:lnTo>
                    <a:pt x="1324628" y="352046"/>
                  </a:lnTo>
                  <a:lnTo>
                    <a:pt x="1346509" y="392328"/>
                  </a:lnTo>
                  <a:lnTo>
                    <a:pt x="1365815" y="434126"/>
                  </a:lnTo>
                  <a:lnTo>
                    <a:pt x="1382442" y="477333"/>
                  </a:lnTo>
                  <a:lnTo>
                    <a:pt x="1396283" y="521844"/>
                  </a:lnTo>
                  <a:lnTo>
                    <a:pt x="1407232" y="567553"/>
                  </a:lnTo>
                  <a:lnTo>
                    <a:pt x="1415184" y="614354"/>
                  </a:lnTo>
                  <a:lnTo>
                    <a:pt x="1420033" y="662141"/>
                  </a:lnTo>
                  <a:lnTo>
                    <a:pt x="1421673" y="710808"/>
                  </a:lnTo>
                  <a:lnTo>
                    <a:pt x="1420033" y="759483"/>
                  </a:lnTo>
                  <a:lnTo>
                    <a:pt x="1415184" y="807278"/>
                  </a:lnTo>
                  <a:lnTo>
                    <a:pt x="1407232" y="854086"/>
                  </a:lnTo>
                  <a:lnTo>
                    <a:pt x="1396283" y="899801"/>
                  </a:lnTo>
                  <a:lnTo>
                    <a:pt x="1382442" y="944318"/>
                  </a:lnTo>
                  <a:lnTo>
                    <a:pt x="1365815" y="987531"/>
                  </a:lnTo>
                  <a:lnTo>
                    <a:pt x="1346509" y="1029333"/>
                  </a:lnTo>
                  <a:lnTo>
                    <a:pt x="1324628" y="1069620"/>
                  </a:lnTo>
                  <a:lnTo>
                    <a:pt x="1300280" y="1108284"/>
                  </a:lnTo>
                  <a:lnTo>
                    <a:pt x="1273569" y="1145222"/>
                  </a:lnTo>
                  <a:lnTo>
                    <a:pt x="1244602" y="1180325"/>
                  </a:lnTo>
                  <a:lnTo>
                    <a:pt x="1213485" y="1213490"/>
                  </a:lnTo>
                  <a:lnTo>
                    <a:pt x="1180323" y="1244610"/>
                  </a:lnTo>
                  <a:lnTo>
                    <a:pt x="1145222" y="1273578"/>
                  </a:lnTo>
                  <a:lnTo>
                    <a:pt x="1108288" y="1300290"/>
                  </a:lnTo>
                  <a:lnTo>
                    <a:pt x="1069627" y="1324640"/>
                  </a:lnTo>
                  <a:lnTo>
                    <a:pt x="1029344" y="1346521"/>
                  </a:lnTo>
                  <a:lnTo>
                    <a:pt x="987546" y="1365828"/>
                  </a:lnTo>
                  <a:lnTo>
                    <a:pt x="944339" y="1382455"/>
                  </a:lnTo>
                  <a:lnTo>
                    <a:pt x="899828" y="1396297"/>
                  </a:lnTo>
                  <a:lnTo>
                    <a:pt x="854119" y="1407246"/>
                  </a:lnTo>
                  <a:lnTo>
                    <a:pt x="807319" y="1415198"/>
                  </a:lnTo>
                  <a:lnTo>
                    <a:pt x="759532" y="1420047"/>
                  </a:lnTo>
                  <a:lnTo>
                    <a:pt x="710865" y="1421687"/>
                  </a:lnTo>
                  <a:lnTo>
                    <a:pt x="662193" y="1420047"/>
                  </a:lnTo>
                  <a:lnTo>
                    <a:pt x="614402" y="1415198"/>
                  </a:lnTo>
                  <a:lnTo>
                    <a:pt x="567597" y="1407246"/>
                  </a:lnTo>
                  <a:lnTo>
                    <a:pt x="521884" y="1396297"/>
                  </a:lnTo>
                  <a:lnTo>
                    <a:pt x="477370" y="1382455"/>
                  </a:lnTo>
                  <a:lnTo>
                    <a:pt x="434159" y="1365828"/>
                  </a:lnTo>
                  <a:lnTo>
                    <a:pt x="392358" y="1346521"/>
                  </a:lnTo>
                  <a:lnTo>
                    <a:pt x="352072" y="1324640"/>
                  </a:lnTo>
                  <a:lnTo>
                    <a:pt x="313408" y="1300290"/>
                  </a:lnTo>
                  <a:lnTo>
                    <a:pt x="276471" y="1273578"/>
                  </a:lnTo>
                  <a:lnTo>
                    <a:pt x="241367" y="1244610"/>
                  </a:lnTo>
                  <a:lnTo>
                    <a:pt x="208203" y="1213490"/>
                  </a:lnTo>
                  <a:lnTo>
                    <a:pt x="177083" y="1180325"/>
                  </a:lnTo>
                  <a:lnTo>
                    <a:pt x="148114" y="1145222"/>
                  </a:lnTo>
                  <a:lnTo>
                    <a:pt x="121401" y="1108284"/>
                  </a:lnTo>
                  <a:lnTo>
                    <a:pt x="97051" y="1069620"/>
                  </a:lnTo>
                  <a:lnTo>
                    <a:pt x="75169" y="1029333"/>
                  </a:lnTo>
                  <a:lnTo>
                    <a:pt x="55861" y="987531"/>
                  </a:lnTo>
                  <a:lnTo>
                    <a:pt x="39233" y="944318"/>
                  </a:lnTo>
                  <a:lnTo>
                    <a:pt x="25391" y="899801"/>
                  </a:lnTo>
                  <a:lnTo>
                    <a:pt x="14441" y="854086"/>
                  </a:lnTo>
                  <a:lnTo>
                    <a:pt x="6489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9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3" y="477333"/>
                  </a:lnTo>
                  <a:lnTo>
                    <a:pt x="55861" y="434126"/>
                  </a:lnTo>
                  <a:lnTo>
                    <a:pt x="75169" y="392328"/>
                  </a:lnTo>
                  <a:lnTo>
                    <a:pt x="97051" y="352046"/>
                  </a:lnTo>
                  <a:lnTo>
                    <a:pt x="121401" y="313385"/>
                  </a:lnTo>
                  <a:lnTo>
                    <a:pt x="148114" y="276451"/>
                  </a:lnTo>
                  <a:lnTo>
                    <a:pt x="177083" y="241350"/>
                  </a:lnTo>
                  <a:lnTo>
                    <a:pt x="208203" y="208188"/>
                  </a:lnTo>
                  <a:lnTo>
                    <a:pt x="241367" y="177070"/>
                  </a:lnTo>
                  <a:lnTo>
                    <a:pt x="276471" y="148103"/>
                  </a:lnTo>
                  <a:lnTo>
                    <a:pt x="313408" y="121392"/>
                  </a:lnTo>
                  <a:lnTo>
                    <a:pt x="352072" y="97044"/>
                  </a:lnTo>
                  <a:lnTo>
                    <a:pt x="392358" y="75164"/>
                  </a:lnTo>
                  <a:lnTo>
                    <a:pt x="434159" y="55857"/>
                  </a:lnTo>
                  <a:lnTo>
                    <a:pt x="477370" y="39231"/>
                  </a:lnTo>
                  <a:lnTo>
                    <a:pt x="521884" y="25390"/>
                  </a:lnTo>
                  <a:lnTo>
                    <a:pt x="567597" y="14440"/>
                  </a:lnTo>
                  <a:lnTo>
                    <a:pt x="614402" y="6488"/>
                  </a:lnTo>
                  <a:lnTo>
                    <a:pt x="662193" y="1639"/>
                  </a:lnTo>
                  <a:lnTo>
                    <a:pt x="710865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9990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13" y="0"/>
                  </a:moveTo>
                  <a:lnTo>
                    <a:pt x="48823" y="6294"/>
                  </a:lnTo>
                  <a:lnTo>
                    <a:pt x="23445" y="23436"/>
                  </a:lnTo>
                  <a:lnTo>
                    <a:pt x="6297" y="48811"/>
                  </a:lnTo>
                  <a:lnTo>
                    <a:pt x="0" y="79806"/>
                  </a:lnTo>
                  <a:lnTo>
                    <a:pt x="0" y="634265"/>
                  </a:lnTo>
                  <a:lnTo>
                    <a:pt x="6297" y="665271"/>
                  </a:lnTo>
                  <a:lnTo>
                    <a:pt x="23445" y="690670"/>
                  </a:lnTo>
                  <a:lnTo>
                    <a:pt x="48823" y="707836"/>
                  </a:lnTo>
                  <a:lnTo>
                    <a:pt x="79813" y="714142"/>
                  </a:lnTo>
                  <a:lnTo>
                    <a:pt x="110803" y="707836"/>
                  </a:lnTo>
                  <a:lnTo>
                    <a:pt x="136181" y="690670"/>
                  </a:lnTo>
                  <a:lnTo>
                    <a:pt x="153329" y="665271"/>
                  </a:lnTo>
                  <a:lnTo>
                    <a:pt x="159626" y="634265"/>
                  </a:lnTo>
                  <a:lnTo>
                    <a:pt x="159626" y="79806"/>
                  </a:lnTo>
                  <a:lnTo>
                    <a:pt x="153329" y="48811"/>
                  </a:lnTo>
                  <a:lnTo>
                    <a:pt x="136181" y="23436"/>
                  </a:lnTo>
                  <a:lnTo>
                    <a:pt x="110803" y="6294"/>
                  </a:lnTo>
                  <a:lnTo>
                    <a:pt x="79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19990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13" y="0"/>
                  </a:moveTo>
                  <a:lnTo>
                    <a:pt x="110803" y="6294"/>
                  </a:lnTo>
                  <a:lnTo>
                    <a:pt x="136181" y="23436"/>
                  </a:lnTo>
                  <a:lnTo>
                    <a:pt x="153329" y="48811"/>
                  </a:lnTo>
                  <a:lnTo>
                    <a:pt x="159626" y="79806"/>
                  </a:lnTo>
                  <a:lnTo>
                    <a:pt x="159626" y="634265"/>
                  </a:lnTo>
                  <a:lnTo>
                    <a:pt x="153329" y="665271"/>
                  </a:lnTo>
                  <a:lnTo>
                    <a:pt x="136181" y="690670"/>
                  </a:lnTo>
                  <a:lnTo>
                    <a:pt x="110803" y="707836"/>
                  </a:lnTo>
                  <a:lnTo>
                    <a:pt x="79813" y="714142"/>
                  </a:lnTo>
                  <a:lnTo>
                    <a:pt x="48823" y="707836"/>
                  </a:lnTo>
                  <a:lnTo>
                    <a:pt x="23445" y="690670"/>
                  </a:lnTo>
                  <a:lnTo>
                    <a:pt x="6297" y="665271"/>
                  </a:lnTo>
                  <a:lnTo>
                    <a:pt x="0" y="634265"/>
                  </a:lnTo>
                  <a:lnTo>
                    <a:pt x="0" y="79806"/>
                  </a:lnTo>
                  <a:lnTo>
                    <a:pt x="6297" y="48811"/>
                  </a:lnTo>
                  <a:lnTo>
                    <a:pt x="23445" y="23436"/>
                  </a:lnTo>
                  <a:lnTo>
                    <a:pt x="48823" y="6294"/>
                  </a:lnTo>
                  <a:lnTo>
                    <a:pt x="79813" y="0"/>
                  </a:lnTo>
                  <a:close/>
                </a:path>
              </a:pathLst>
            </a:custGeom>
            <a:ln w="2992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79617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13" y="0"/>
                  </a:moveTo>
                  <a:lnTo>
                    <a:pt x="48823" y="6294"/>
                  </a:lnTo>
                  <a:lnTo>
                    <a:pt x="23445" y="23436"/>
                  </a:lnTo>
                  <a:lnTo>
                    <a:pt x="6297" y="48811"/>
                  </a:lnTo>
                  <a:lnTo>
                    <a:pt x="0" y="79806"/>
                  </a:lnTo>
                  <a:lnTo>
                    <a:pt x="0" y="634265"/>
                  </a:lnTo>
                  <a:lnTo>
                    <a:pt x="6297" y="665271"/>
                  </a:lnTo>
                  <a:lnTo>
                    <a:pt x="23445" y="690670"/>
                  </a:lnTo>
                  <a:lnTo>
                    <a:pt x="48823" y="707836"/>
                  </a:lnTo>
                  <a:lnTo>
                    <a:pt x="79813" y="714142"/>
                  </a:lnTo>
                  <a:lnTo>
                    <a:pt x="110803" y="707836"/>
                  </a:lnTo>
                  <a:lnTo>
                    <a:pt x="136181" y="690670"/>
                  </a:lnTo>
                  <a:lnTo>
                    <a:pt x="153329" y="665271"/>
                  </a:lnTo>
                  <a:lnTo>
                    <a:pt x="159626" y="634265"/>
                  </a:lnTo>
                  <a:lnTo>
                    <a:pt x="159626" y="79806"/>
                  </a:lnTo>
                  <a:lnTo>
                    <a:pt x="153329" y="48811"/>
                  </a:lnTo>
                  <a:lnTo>
                    <a:pt x="136181" y="23436"/>
                  </a:lnTo>
                  <a:lnTo>
                    <a:pt x="110803" y="6294"/>
                  </a:lnTo>
                  <a:lnTo>
                    <a:pt x="79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79617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13" y="0"/>
                  </a:moveTo>
                  <a:lnTo>
                    <a:pt x="110803" y="6294"/>
                  </a:lnTo>
                  <a:lnTo>
                    <a:pt x="136181" y="23436"/>
                  </a:lnTo>
                  <a:lnTo>
                    <a:pt x="153329" y="48811"/>
                  </a:lnTo>
                  <a:lnTo>
                    <a:pt x="159626" y="79806"/>
                  </a:lnTo>
                  <a:lnTo>
                    <a:pt x="159626" y="634265"/>
                  </a:lnTo>
                  <a:lnTo>
                    <a:pt x="153329" y="665271"/>
                  </a:lnTo>
                  <a:lnTo>
                    <a:pt x="136181" y="690670"/>
                  </a:lnTo>
                  <a:lnTo>
                    <a:pt x="110803" y="707836"/>
                  </a:lnTo>
                  <a:lnTo>
                    <a:pt x="79813" y="714142"/>
                  </a:lnTo>
                  <a:lnTo>
                    <a:pt x="48823" y="707836"/>
                  </a:lnTo>
                  <a:lnTo>
                    <a:pt x="23445" y="690670"/>
                  </a:lnTo>
                  <a:lnTo>
                    <a:pt x="6297" y="665271"/>
                  </a:lnTo>
                  <a:lnTo>
                    <a:pt x="0" y="634265"/>
                  </a:lnTo>
                  <a:lnTo>
                    <a:pt x="0" y="79806"/>
                  </a:lnTo>
                  <a:lnTo>
                    <a:pt x="6297" y="48811"/>
                  </a:lnTo>
                  <a:lnTo>
                    <a:pt x="23445" y="23436"/>
                  </a:lnTo>
                  <a:lnTo>
                    <a:pt x="48823" y="6294"/>
                  </a:lnTo>
                  <a:lnTo>
                    <a:pt x="79813" y="0"/>
                  </a:lnTo>
                  <a:close/>
                </a:path>
              </a:pathLst>
            </a:custGeom>
            <a:ln w="2992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39250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27" y="0"/>
                  </a:moveTo>
                  <a:lnTo>
                    <a:pt x="48829" y="6294"/>
                  </a:lnTo>
                  <a:lnTo>
                    <a:pt x="23447" y="23436"/>
                  </a:lnTo>
                  <a:lnTo>
                    <a:pt x="6298" y="48811"/>
                  </a:lnTo>
                  <a:lnTo>
                    <a:pt x="0" y="79806"/>
                  </a:lnTo>
                  <a:lnTo>
                    <a:pt x="0" y="634265"/>
                  </a:lnTo>
                  <a:lnTo>
                    <a:pt x="6298" y="665271"/>
                  </a:lnTo>
                  <a:lnTo>
                    <a:pt x="23447" y="690670"/>
                  </a:lnTo>
                  <a:lnTo>
                    <a:pt x="48829" y="707836"/>
                  </a:lnTo>
                  <a:lnTo>
                    <a:pt x="79827" y="714142"/>
                  </a:lnTo>
                  <a:lnTo>
                    <a:pt x="110822" y="707836"/>
                  </a:lnTo>
                  <a:lnTo>
                    <a:pt x="136197" y="690670"/>
                  </a:lnTo>
                  <a:lnTo>
                    <a:pt x="153339" y="665271"/>
                  </a:lnTo>
                  <a:lnTo>
                    <a:pt x="159633" y="634265"/>
                  </a:lnTo>
                  <a:lnTo>
                    <a:pt x="159633" y="79806"/>
                  </a:lnTo>
                  <a:lnTo>
                    <a:pt x="153339" y="48811"/>
                  </a:lnTo>
                  <a:lnTo>
                    <a:pt x="136197" y="23436"/>
                  </a:lnTo>
                  <a:lnTo>
                    <a:pt x="110822" y="6294"/>
                  </a:lnTo>
                  <a:lnTo>
                    <a:pt x="79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39251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27" y="0"/>
                  </a:moveTo>
                  <a:lnTo>
                    <a:pt x="110822" y="6294"/>
                  </a:lnTo>
                  <a:lnTo>
                    <a:pt x="136197" y="23436"/>
                  </a:lnTo>
                  <a:lnTo>
                    <a:pt x="153339" y="48811"/>
                  </a:lnTo>
                  <a:lnTo>
                    <a:pt x="159633" y="79806"/>
                  </a:lnTo>
                  <a:lnTo>
                    <a:pt x="159633" y="634265"/>
                  </a:lnTo>
                  <a:lnTo>
                    <a:pt x="153339" y="665271"/>
                  </a:lnTo>
                  <a:lnTo>
                    <a:pt x="136197" y="690670"/>
                  </a:lnTo>
                  <a:lnTo>
                    <a:pt x="110822" y="707836"/>
                  </a:lnTo>
                  <a:lnTo>
                    <a:pt x="79827" y="714142"/>
                  </a:lnTo>
                  <a:lnTo>
                    <a:pt x="48829" y="707836"/>
                  </a:lnTo>
                  <a:lnTo>
                    <a:pt x="23447" y="690670"/>
                  </a:lnTo>
                  <a:lnTo>
                    <a:pt x="6298" y="665271"/>
                  </a:lnTo>
                  <a:lnTo>
                    <a:pt x="0" y="634265"/>
                  </a:lnTo>
                  <a:lnTo>
                    <a:pt x="0" y="79806"/>
                  </a:lnTo>
                  <a:lnTo>
                    <a:pt x="6298" y="48811"/>
                  </a:lnTo>
                  <a:lnTo>
                    <a:pt x="23447" y="23436"/>
                  </a:lnTo>
                  <a:lnTo>
                    <a:pt x="48829" y="6294"/>
                  </a:lnTo>
                  <a:lnTo>
                    <a:pt x="79827" y="0"/>
                  </a:lnTo>
                  <a:close/>
                </a:path>
              </a:pathLst>
            </a:custGeom>
            <a:ln w="2992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98884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06" y="0"/>
                  </a:moveTo>
                  <a:lnTo>
                    <a:pt x="48811" y="6294"/>
                  </a:lnTo>
                  <a:lnTo>
                    <a:pt x="23436" y="23436"/>
                  </a:lnTo>
                  <a:lnTo>
                    <a:pt x="6294" y="48811"/>
                  </a:lnTo>
                  <a:lnTo>
                    <a:pt x="0" y="79806"/>
                  </a:lnTo>
                  <a:lnTo>
                    <a:pt x="0" y="634265"/>
                  </a:lnTo>
                  <a:lnTo>
                    <a:pt x="6294" y="665271"/>
                  </a:lnTo>
                  <a:lnTo>
                    <a:pt x="23436" y="690670"/>
                  </a:lnTo>
                  <a:lnTo>
                    <a:pt x="48811" y="707836"/>
                  </a:lnTo>
                  <a:lnTo>
                    <a:pt x="79806" y="714142"/>
                  </a:lnTo>
                  <a:lnTo>
                    <a:pt x="110801" y="707836"/>
                  </a:lnTo>
                  <a:lnTo>
                    <a:pt x="136176" y="690670"/>
                  </a:lnTo>
                  <a:lnTo>
                    <a:pt x="153317" y="665271"/>
                  </a:lnTo>
                  <a:lnTo>
                    <a:pt x="159612" y="634265"/>
                  </a:lnTo>
                  <a:lnTo>
                    <a:pt x="159612" y="79806"/>
                  </a:lnTo>
                  <a:lnTo>
                    <a:pt x="153317" y="48811"/>
                  </a:lnTo>
                  <a:lnTo>
                    <a:pt x="136176" y="23436"/>
                  </a:lnTo>
                  <a:lnTo>
                    <a:pt x="110801" y="6294"/>
                  </a:lnTo>
                  <a:lnTo>
                    <a:pt x="79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98884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06" y="0"/>
                  </a:moveTo>
                  <a:lnTo>
                    <a:pt x="110801" y="6294"/>
                  </a:lnTo>
                  <a:lnTo>
                    <a:pt x="136176" y="23436"/>
                  </a:lnTo>
                  <a:lnTo>
                    <a:pt x="153317" y="48811"/>
                  </a:lnTo>
                  <a:lnTo>
                    <a:pt x="159612" y="79806"/>
                  </a:lnTo>
                  <a:lnTo>
                    <a:pt x="159612" y="634265"/>
                  </a:lnTo>
                  <a:lnTo>
                    <a:pt x="153317" y="665271"/>
                  </a:lnTo>
                  <a:lnTo>
                    <a:pt x="136176" y="690670"/>
                  </a:lnTo>
                  <a:lnTo>
                    <a:pt x="110801" y="707836"/>
                  </a:lnTo>
                  <a:lnTo>
                    <a:pt x="79806" y="714142"/>
                  </a:lnTo>
                  <a:lnTo>
                    <a:pt x="48811" y="707836"/>
                  </a:lnTo>
                  <a:lnTo>
                    <a:pt x="23436" y="690670"/>
                  </a:lnTo>
                  <a:lnTo>
                    <a:pt x="6294" y="665271"/>
                  </a:lnTo>
                  <a:lnTo>
                    <a:pt x="0" y="634265"/>
                  </a:lnTo>
                  <a:lnTo>
                    <a:pt x="0" y="79806"/>
                  </a:lnTo>
                  <a:lnTo>
                    <a:pt x="6294" y="48811"/>
                  </a:lnTo>
                  <a:lnTo>
                    <a:pt x="23436" y="23436"/>
                  </a:lnTo>
                  <a:lnTo>
                    <a:pt x="48811" y="6294"/>
                  </a:lnTo>
                  <a:lnTo>
                    <a:pt x="79806" y="0"/>
                  </a:lnTo>
                  <a:close/>
                </a:path>
              </a:pathLst>
            </a:custGeom>
            <a:ln w="2992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58497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06" y="0"/>
                  </a:moveTo>
                  <a:lnTo>
                    <a:pt x="48841" y="6294"/>
                  </a:lnTo>
                  <a:lnTo>
                    <a:pt x="23463" y="23436"/>
                  </a:lnTo>
                  <a:lnTo>
                    <a:pt x="6304" y="48811"/>
                  </a:lnTo>
                  <a:lnTo>
                    <a:pt x="0" y="79806"/>
                  </a:lnTo>
                  <a:lnTo>
                    <a:pt x="0" y="634265"/>
                  </a:lnTo>
                  <a:lnTo>
                    <a:pt x="6304" y="665271"/>
                  </a:lnTo>
                  <a:lnTo>
                    <a:pt x="23463" y="690670"/>
                  </a:lnTo>
                  <a:lnTo>
                    <a:pt x="48841" y="707836"/>
                  </a:lnTo>
                  <a:lnTo>
                    <a:pt x="79806" y="714142"/>
                  </a:lnTo>
                  <a:lnTo>
                    <a:pt x="110801" y="707836"/>
                  </a:lnTo>
                  <a:lnTo>
                    <a:pt x="136176" y="690670"/>
                  </a:lnTo>
                  <a:lnTo>
                    <a:pt x="153317" y="665271"/>
                  </a:lnTo>
                  <a:lnTo>
                    <a:pt x="159612" y="634265"/>
                  </a:lnTo>
                  <a:lnTo>
                    <a:pt x="159612" y="79806"/>
                  </a:lnTo>
                  <a:lnTo>
                    <a:pt x="153317" y="48811"/>
                  </a:lnTo>
                  <a:lnTo>
                    <a:pt x="136176" y="23436"/>
                  </a:lnTo>
                  <a:lnTo>
                    <a:pt x="110801" y="6294"/>
                  </a:lnTo>
                  <a:lnTo>
                    <a:pt x="79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58497" y="4733402"/>
              <a:ext cx="160020" cy="714375"/>
            </a:xfrm>
            <a:custGeom>
              <a:avLst/>
              <a:gdLst/>
              <a:ahLst/>
              <a:cxnLst/>
              <a:rect l="l" t="t" r="r" b="b"/>
              <a:pathLst>
                <a:path w="160020" h="714375">
                  <a:moveTo>
                    <a:pt x="79806" y="0"/>
                  </a:moveTo>
                  <a:lnTo>
                    <a:pt x="110801" y="6294"/>
                  </a:lnTo>
                  <a:lnTo>
                    <a:pt x="136176" y="23436"/>
                  </a:lnTo>
                  <a:lnTo>
                    <a:pt x="153317" y="48811"/>
                  </a:lnTo>
                  <a:lnTo>
                    <a:pt x="159612" y="79806"/>
                  </a:lnTo>
                  <a:lnTo>
                    <a:pt x="159612" y="634265"/>
                  </a:lnTo>
                  <a:lnTo>
                    <a:pt x="153317" y="665271"/>
                  </a:lnTo>
                  <a:lnTo>
                    <a:pt x="136176" y="690670"/>
                  </a:lnTo>
                  <a:lnTo>
                    <a:pt x="110801" y="707836"/>
                  </a:lnTo>
                  <a:lnTo>
                    <a:pt x="79806" y="714142"/>
                  </a:lnTo>
                  <a:lnTo>
                    <a:pt x="48841" y="707836"/>
                  </a:lnTo>
                  <a:lnTo>
                    <a:pt x="23463" y="690670"/>
                  </a:lnTo>
                  <a:lnTo>
                    <a:pt x="6304" y="665271"/>
                  </a:lnTo>
                  <a:lnTo>
                    <a:pt x="0" y="634265"/>
                  </a:lnTo>
                  <a:lnTo>
                    <a:pt x="0" y="79806"/>
                  </a:lnTo>
                  <a:lnTo>
                    <a:pt x="6304" y="48811"/>
                  </a:lnTo>
                  <a:lnTo>
                    <a:pt x="23463" y="23436"/>
                  </a:lnTo>
                  <a:lnTo>
                    <a:pt x="48841" y="6294"/>
                  </a:lnTo>
                  <a:lnTo>
                    <a:pt x="79806" y="0"/>
                  </a:lnTo>
                  <a:close/>
                </a:path>
              </a:pathLst>
            </a:custGeom>
            <a:ln w="2992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01159" y="4737803"/>
              <a:ext cx="168757" cy="1687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09410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662141" y="1639"/>
                  </a:lnTo>
                  <a:lnTo>
                    <a:pt x="614354" y="6488"/>
                  </a:lnTo>
                  <a:lnTo>
                    <a:pt x="567553" y="14440"/>
                  </a:lnTo>
                  <a:lnTo>
                    <a:pt x="521844" y="25390"/>
                  </a:lnTo>
                  <a:lnTo>
                    <a:pt x="477333" y="39231"/>
                  </a:lnTo>
                  <a:lnTo>
                    <a:pt x="434126" y="55857"/>
                  </a:lnTo>
                  <a:lnTo>
                    <a:pt x="392328" y="75164"/>
                  </a:lnTo>
                  <a:lnTo>
                    <a:pt x="352046" y="97044"/>
                  </a:lnTo>
                  <a:lnTo>
                    <a:pt x="313385" y="121392"/>
                  </a:lnTo>
                  <a:lnTo>
                    <a:pt x="276451" y="148103"/>
                  </a:lnTo>
                  <a:lnTo>
                    <a:pt x="241350" y="177070"/>
                  </a:lnTo>
                  <a:lnTo>
                    <a:pt x="208188" y="208188"/>
                  </a:lnTo>
                  <a:lnTo>
                    <a:pt x="177070" y="241350"/>
                  </a:lnTo>
                  <a:lnTo>
                    <a:pt x="148103" y="276451"/>
                  </a:lnTo>
                  <a:lnTo>
                    <a:pt x="121392" y="313385"/>
                  </a:lnTo>
                  <a:lnTo>
                    <a:pt x="97044" y="352046"/>
                  </a:lnTo>
                  <a:lnTo>
                    <a:pt x="75164" y="392328"/>
                  </a:lnTo>
                  <a:lnTo>
                    <a:pt x="55857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1"/>
                  </a:lnTo>
                  <a:lnTo>
                    <a:pt x="39231" y="944318"/>
                  </a:lnTo>
                  <a:lnTo>
                    <a:pt x="55857" y="987531"/>
                  </a:lnTo>
                  <a:lnTo>
                    <a:pt x="75164" y="1029333"/>
                  </a:lnTo>
                  <a:lnTo>
                    <a:pt x="97044" y="1069620"/>
                  </a:lnTo>
                  <a:lnTo>
                    <a:pt x="121392" y="1108284"/>
                  </a:lnTo>
                  <a:lnTo>
                    <a:pt x="148103" y="1145222"/>
                  </a:lnTo>
                  <a:lnTo>
                    <a:pt x="177070" y="1180325"/>
                  </a:lnTo>
                  <a:lnTo>
                    <a:pt x="208188" y="1213490"/>
                  </a:lnTo>
                  <a:lnTo>
                    <a:pt x="241350" y="1244610"/>
                  </a:lnTo>
                  <a:lnTo>
                    <a:pt x="276451" y="1273578"/>
                  </a:lnTo>
                  <a:lnTo>
                    <a:pt x="313385" y="1300290"/>
                  </a:lnTo>
                  <a:lnTo>
                    <a:pt x="352046" y="1324640"/>
                  </a:lnTo>
                  <a:lnTo>
                    <a:pt x="392328" y="1346521"/>
                  </a:lnTo>
                  <a:lnTo>
                    <a:pt x="434126" y="1365828"/>
                  </a:lnTo>
                  <a:lnTo>
                    <a:pt x="477333" y="1382455"/>
                  </a:lnTo>
                  <a:lnTo>
                    <a:pt x="521844" y="1396297"/>
                  </a:lnTo>
                  <a:lnTo>
                    <a:pt x="567553" y="1407246"/>
                  </a:lnTo>
                  <a:lnTo>
                    <a:pt x="614354" y="1415198"/>
                  </a:lnTo>
                  <a:lnTo>
                    <a:pt x="662141" y="1420047"/>
                  </a:lnTo>
                  <a:lnTo>
                    <a:pt x="710808" y="1421687"/>
                  </a:lnTo>
                  <a:lnTo>
                    <a:pt x="759483" y="1420047"/>
                  </a:lnTo>
                  <a:lnTo>
                    <a:pt x="807278" y="1415198"/>
                  </a:lnTo>
                  <a:lnTo>
                    <a:pt x="854086" y="1407246"/>
                  </a:lnTo>
                  <a:lnTo>
                    <a:pt x="899801" y="1396297"/>
                  </a:lnTo>
                  <a:lnTo>
                    <a:pt x="944318" y="1382455"/>
                  </a:lnTo>
                  <a:lnTo>
                    <a:pt x="987531" y="1365828"/>
                  </a:lnTo>
                  <a:lnTo>
                    <a:pt x="1029333" y="1346521"/>
                  </a:lnTo>
                  <a:lnTo>
                    <a:pt x="1069620" y="1324640"/>
                  </a:lnTo>
                  <a:lnTo>
                    <a:pt x="1108284" y="1300290"/>
                  </a:lnTo>
                  <a:lnTo>
                    <a:pt x="1145222" y="1273578"/>
                  </a:lnTo>
                  <a:lnTo>
                    <a:pt x="1180325" y="1244610"/>
                  </a:lnTo>
                  <a:lnTo>
                    <a:pt x="1213490" y="1213490"/>
                  </a:lnTo>
                  <a:lnTo>
                    <a:pt x="1244610" y="1180325"/>
                  </a:lnTo>
                  <a:lnTo>
                    <a:pt x="1273578" y="1145222"/>
                  </a:lnTo>
                  <a:lnTo>
                    <a:pt x="1300290" y="1108284"/>
                  </a:lnTo>
                  <a:lnTo>
                    <a:pt x="1324640" y="1069620"/>
                  </a:lnTo>
                  <a:lnTo>
                    <a:pt x="1346521" y="1029333"/>
                  </a:lnTo>
                  <a:lnTo>
                    <a:pt x="1365828" y="987531"/>
                  </a:lnTo>
                  <a:lnTo>
                    <a:pt x="1382455" y="944318"/>
                  </a:lnTo>
                  <a:lnTo>
                    <a:pt x="1396297" y="899801"/>
                  </a:lnTo>
                  <a:lnTo>
                    <a:pt x="1407246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5" y="477333"/>
                  </a:lnTo>
                  <a:lnTo>
                    <a:pt x="1365828" y="434126"/>
                  </a:lnTo>
                  <a:lnTo>
                    <a:pt x="1346521" y="392328"/>
                  </a:lnTo>
                  <a:lnTo>
                    <a:pt x="1324640" y="352046"/>
                  </a:lnTo>
                  <a:lnTo>
                    <a:pt x="1300290" y="313385"/>
                  </a:lnTo>
                  <a:lnTo>
                    <a:pt x="1273578" y="276451"/>
                  </a:lnTo>
                  <a:lnTo>
                    <a:pt x="1244610" y="241350"/>
                  </a:lnTo>
                  <a:lnTo>
                    <a:pt x="1213490" y="208188"/>
                  </a:lnTo>
                  <a:lnTo>
                    <a:pt x="1180325" y="177070"/>
                  </a:lnTo>
                  <a:lnTo>
                    <a:pt x="1145222" y="148103"/>
                  </a:lnTo>
                  <a:lnTo>
                    <a:pt x="1108284" y="121392"/>
                  </a:lnTo>
                  <a:lnTo>
                    <a:pt x="1069620" y="97044"/>
                  </a:lnTo>
                  <a:lnTo>
                    <a:pt x="1029333" y="75164"/>
                  </a:lnTo>
                  <a:lnTo>
                    <a:pt x="987531" y="55857"/>
                  </a:lnTo>
                  <a:lnTo>
                    <a:pt x="944318" y="39231"/>
                  </a:lnTo>
                  <a:lnTo>
                    <a:pt x="899801" y="25390"/>
                  </a:lnTo>
                  <a:lnTo>
                    <a:pt x="854086" y="14440"/>
                  </a:lnTo>
                  <a:lnTo>
                    <a:pt x="807278" y="6488"/>
                  </a:lnTo>
                  <a:lnTo>
                    <a:pt x="759483" y="1639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09410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759483" y="1639"/>
                  </a:lnTo>
                  <a:lnTo>
                    <a:pt x="807278" y="6488"/>
                  </a:lnTo>
                  <a:lnTo>
                    <a:pt x="854086" y="14440"/>
                  </a:lnTo>
                  <a:lnTo>
                    <a:pt x="899801" y="25390"/>
                  </a:lnTo>
                  <a:lnTo>
                    <a:pt x="944318" y="39231"/>
                  </a:lnTo>
                  <a:lnTo>
                    <a:pt x="987531" y="55857"/>
                  </a:lnTo>
                  <a:lnTo>
                    <a:pt x="1029333" y="75164"/>
                  </a:lnTo>
                  <a:lnTo>
                    <a:pt x="1069620" y="97044"/>
                  </a:lnTo>
                  <a:lnTo>
                    <a:pt x="1108284" y="121392"/>
                  </a:lnTo>
                  <a:lnTo>
                    <a:pt x="1145222" y="148103"/>
                  </a:lnTo>
                  <a:lnTo>
                    <a:pt x="1180325" y="177070"/>
                  </a:lnTo>
                  <a:lnTo>
                    <a:pt x="1213490" y="208188"/>
                  </a:lnTo>
                  <a:lnTo>
                    <a:pt x="1244610" y="241350"/>
                  </a:lnTo>
                  <a:lnTo>
                    <a:pt x="1273578" y="276451"/>
                  </a:lnTo>
                  <a:lnTo>
                    <a:pt x="1300290" y="313385"/>
                  </a:lnTo>
                  <a:lnTo>
                    <a:pt x="1324640" y="352046"/>
                  </a:lnTo>
                  <a:lnTo>
                    <a:pt x="1346521" y="392328"/>
                  </a:lnTo>
                  <a:lnTo>
                    <a:pt x="1365828" y="434126"/>
                  </a:lnTo>
                  <a:lnTo>
                    <a:pt x="1382455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6" y="854086"/>
                  </a:lnTo>
                  <a:lnTo>
                    <a:pt x="1396297" y="899801"/>
                  </a:lnTo>
                  <a:lnTo>
                    <a:pt x="1382455" y="944318"/>
                  </a:lnTo>
                  <a:lnTo>
                    <a:pt x="1365828" y="987531"/>
                  </a:lnTo>
                  <a:lnTo>
                    <a:pt x="1346521" y="1029333"/>
                  </a:lnTo>
                  <a:lnTo>
                    <a:pt x="1324640" y="1069620"/>
                  </a:lnTo>
                  <a:lnTo>
                    <a:pt x="1300290" y="1108284"/>
                  </a:lnTo>
                  <a:lnTo>
                    <a:pt x="1273578" y="1145222"/>
                  </a:lnTo>
                  <a:lnTo>
                    <a:pt x="1244610" y="1180325"/>
                  </a:lnTo>
                  <a:lnTo>
                    <a:pt x="1213490" y="1213490"/>
                  </a:lnTo>
                  <a:lnTo>
                    <a:pt x="1180325" y="1244610"/>
                  </a:lnTo>
                  <a:lnTo>
                    <a:pt x="1145222" y="1273578"/>
                  </a:lnTo>
                  <a:lnTo>
                    <a:pt x="1108284" y="1300290"/>
                  </a:lnTo>
                  <a:lnTo>
                    <a:pt x="1069620" y="1324640"/>
                  </a:lnTo>
                  <a:lnTo>
                    <a:pt x="1029333" y="1346521"/>
                  </a:lnTo>
                  <a:lnTo>
                    <a:pt x="987531" y="1365828"/>
                  </a:lnTo>
                  <a:lnTo>
                    <a:pt x="944318" y="1382455"/>
                  </a:lnTo>
                  <a:lnTo>
                    <a:pt x="899801" y="1396297"/>
                  </a:lnTo>
                  <a:lnTo>
                    <a:pt x="854086" y="1407246"/>
                  </a:lnTo>
                  <a:lnTo>
                    <a:pt x="807278" y="1415198"/>
                  </a:lnTo>
                  <a:lnTo>
                    <a:pt x="759483" y="1420047"/>
                  </a:lnTo>
                  <a:lnTo>
                    <a:pt x="710808" y="1421687"/>
                  </a:lnTo>
                  <a:lnTo>
                    <a:pt x="662141" y="1420047"/>
                  </a:lnTo>
                  <a:lnTo>
                    <a:pt x="614354" y="1415198"/>
                  </a:lnTo>
                  <a:lnTo>
                    <a:pt x="567553" y="1407246"/>
                  </a:lnTo>
                  <a:lnTo>
                    <a:pt x="521844" y="1396297"/>
                  </a:lnTo>
                  <a:lnTo>
                    <a:pt x="477333" y="1382455"/>
                  </a:lnTo>
                  <a:lnTo>
                    <a:pt x="434126" y="1365828"/>
                  </a:lnTo>
                  <a:lnTo>
                    <a:pt x="392328" y="1346521"/>
                  </a:lnTo>
                  <a:lnTo>
                    <a:pt x="352046" y="1324640"/>
                  </a:lnTo>
                  <a:lnTo>
                    <a:pt x="313385" y="1300290"/>
                  </a:lnTo>
                  <a:lnTo>
                    <a:pt x="276451" y="1273578"/>
                  </a:lnTo>
                  <a:lnTo>
                    <a:pt x="241350" y="1244610"/>
                  </a:lnTo>
                  <a:lnTo>
                    <a:pt x="208188" y="1213490"/>
                  </a:lnTo>
                  <a:lnTo>
                    <a:pt x="177070" y="1180325"/>
                  </a:lnTo>
                  <a:lnTo>
                    <a:pt x="148103" y="1145222"/>
                  </a:lnTo>
                  <a:lnTo>
                    <a:pt x="121392" y="1108284"/>
                  </a:lnTo>
                  <a:lnTo>
                    <a:pt x="97044" y="1069620"/>
                  </a:lnTo>
                  <a:lnTo>
                    <a:pt x="75164" y="1029333"/>
                  </a:lnTo>
                  <a:lnTo>
                    <a:pt x="55857" y="987531"/>
                  </a:lnTo>
                  <a:lnTo>
                    <a:pt x="39231" y="944318"/>
                  </a:lnTo>
                  <a:lnTo>
                    <a:pt x="25390" y="899801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7" y="434126"/>
                  </a:lnTo>
                  <a:lnTo>
                    <a:pt x="75164" y="392328"/>
                  </a:lnTo>
                  <a:lnTo>
                    <a:pt x="97044" y="352046"/>
                  </a:lnTo>
                  <a:lnTo>
                    <a:pt x="121392" y="313385"/>
                  </a:lnTo>
                  <a:lnTo>
                    <a:pt x="148103" y="276451"/>
                  </a:lnTo>
                  <a:lnTo>
                    <a:pt x="177070" y="241350"/>
                  </a:lnTo>
                  <a:lnTo>
                    <a:pt x="208188" y="208188"/>
                  </a:lnTo>
                  <a:lnTo>
                    <a:pt x="241350" y="177070"/>
                  </a:lnTo>
                  <a:lnTo>
                    <a:pt x="276451" y="148103"/>
                  </a:lnTo>
                  <a:lnTo>
                    <a:pt x="313385" y="121392"/>
                  </a:lnTo>
                  <a:lnTo>
                    <a:pt x="352046" y="97044"/>
                  </a:lnTo>
                  <a:lnTo>
                    <a:pt x="392328" y="75164"/>
                  </a:lnTo>
                  <a:lnTo>
                    <a:pt x="434126" y="55857"/>
                  </a:lnTo>
                  <a:lnTo>
                    <a:pt x="477333" y="39231"/>
                  </a:lnTo>
                  <a:lnTo>
                    <a:pt x="521844" y="25390"/>
                  </a:lnTo>
                  <a:lnTo>
                    <a:pt x="567553" y="14440"/>
                  </a:lnTo>
                  <a:lnTo>
                    <a:pt x="614354" y="6488"/>
                  </a:lnTo>
                  <a:lnTo>
                    <a:pt x="662141" y="1639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00827" y="4695166"/>
              <a:ext cx="839469" cy="780415"/>
            </a:xfrm>
            <a:custGeom>
              <a:avLst/>
              <a:gdLst/>
              <a:ahLst/>
              <a:cxnLst/>
              <a:rect l="l" t="t" r="r" b="b"/>
              <a:pathLst>
                <a:path w="839470" h="780414">
                  <a:moveTo>
                    <a:pt x="486570" y="0"/>
                  </a:moveTo>
                  <a:lnTo>
                    <a:pt x="414496" y="0"/>
                  </a:lnTo>
                  <a:lnTo>
                    <a:pt x="414496" y="779831"/>
                  </a:lnTo>
                  <a:lnTo>
                    <a:pt x="486570" y="779831"/>
                  </a:lnTo>
                  <a:lnTo>
                    <a:pt x="486570" y="0"/>
                  </a:lnTo>
                  <a:close/>
                </a:path>
                <a:path w="839470" h="780414">
                  <a:moveTo>
                    <a:pt x="690055" y="483"/>
                  </a:moveTo>
                  <a:lnTo>
                    <a:pt x="642831" y="28925"/>
                  </a:lnTo>
                  <a:lnTo>
                    <a:pt x="630782" y="71888"/>
                  </a:lnTo>
                  <a:lnTo>
                    <a:pt x="631267" y="80116"/>
                  </a:lnTo>
                  <a:lnTo>
                    <a:pt x="667322" y="128896"/>
                  </a:lnTo>
                  <a:lnTo>
                    <a:pt x="706755" y="135795"/>
                  </a:lnTo>
                  <a:lnTo>
                    <a:pt x="739749" y="120879"/>
                  </a:lnTo>
                  <a:lnTo>
                    <a:pt x="760802" y="91630"/>
                  </a:lnTo>
                  <a:lnTo>
                    <a:pt x="764410" y="55534"/>
                  </a:lnTo>
                  <a:lnTo>
                    <a:pt x="745071" y="20075"/>
                  </a:lnTo>
                  <a:lnTo>
                    <a:pt x="728524" y="7630"/>
                  </a:lnTo>
                  <a:lnTo>
                    <a:pt x="709894" y="1010"/>
                  </a:lnTo>
                  <a:lnTo>
                    <a:pt x="690055" y="483"/>
                  </a:lnTo>
                  <a:close/>
                </a:path>
                <a:path w="839470" h="780414">
                  <a:moveTo>
                    <a:pt x="775630" y="458762"/>
                  </a:moveTo>
                  <a:lnTo>
                    <a:pt x="702863" y="458762"/>
                  </a:lnTo>
                  <a:lnTo>
                    <a:pt x="702863" y="715986"/>
                  </a:lnTo>
                  <a:lnTo>
                    <a:pt x="710528" y="757649"/>
                  </a:lnTo>
                  <a:lnTo>
                    <a:pt x="728807" y="777542"/>
                  </a:lnTo>
                  <a:lnTo>
                    <a:pt x="750624" y="777257"/>
                  </a:lnTo>
                  <a:lnTo>
                    <a:pt x="768903" y="758384"/>
                  </a:lnTo>
                  <a:lnTo>
                    <a:pt x="776568" y="722513"/>
                  </a:lnTo>
                  <a:lnTo>
                    <a:pt x="775630" y="458762"/>
                  </a:lnTo>
                  <a:close/>
                </a:path>
                <a:path w="839470" h="780414">
                  <a:moveTo>
                    <a:pt x="774937" y="263751"/>
                  </a:moveTo>
                  <a:lnTo>
                    <a:pt x="619297" y="263751"/>
                  </a:lnTo>
                  <a:lnTo>
                    <a:pt x="619297" y="459116"/>
                  </a:lnTo>
                  <a:lnTo>
                    <a:pt x="618091" y="461316"/>
                  </a:lnTo>
                  <a:lnTo>
                    <a:pt x="617949" y="465430"/>
                  </a:lnTo>
                  <a:lnTo>
                    <a:pt x="619866" y="516521"/>
                  </a:lnTo>
                  <a:lnTo>
                    <a:pt x="619567" y="567245"/>
                  </a:lnTo>
                  <a:lnTo>
                    <a:pt x="618444" y="617642"/>
                  </a:lnTo>
                  <a:lnTo>
                    <a:pt x="617890" y="667752"/>
                  </a:lnTo>
                  <a:lnTo>
                    <a:pt x="619297" y="717618"/>
                  </a:lnTo>
                  <a:lnTo>
                    <a:pt x="618971" y="726143"/>
                  </a:lnTo>
                  <a:lnTo>
                    <a:pt x="618924" y="735060"/>
                  </a:lnTo>
                  <a:lnTo>
                    <a:pt x="620553" y="745241"/>
                  </a:lnTo>
                  <a:lnTo>
                    <a:pt x="625255" y="757557"/>
                  </a:lnTo>
                  <a:lnTo>
                    <a:pt x="643906" y="777469"/>
                  </a:lnTo>
                  <a:lnTo>
                    <a:pt x="665708" y="777411"/>
                  </a:lnTo>
                  <a:lnTo>
                    <a:pt x="683813" y="758664"/>
                  </a:lnTo>
                  <a:lnTo>
                    <a:pt x="691371" y="722513"/>
                  </a:lnTo>
                  <a:lnTo>
                    <a:pt x="691371" y="458762"/>
                  </a:lnTo>
                  <a:lnTo>
                    <a:pt x="775630" y="458762"/>
                  </a:lnTo>
                  <a:lnTo>
                    <a:pt x="774937" y="263751"/>
                  </a:lnTo>
                  <a:close/>
                </a:path>
                <a:path w="839470" h="780414">
                  <a:moveTo>
                    <a:pt x="838853" y="263751"/>
                  </a:moveTo>
                  <a:lnTo>
                    <a:pt x="784797" y="263751"/>
                  </a:lnTo>
                  <a:lnTo>
                    <a:pt x="784797" y="435777"/>
                  </a:lnTo>
                  <a:lnTo>
                    <a:pt x="789905" y="452771"/>
                  </a:lnTo>
                  <a:lnTo>
                    <a:pt x="802301" y="463293"/>
                  </a:lnTo>
                  <a:lnTo>
                    <a:pt x="817598" y="464757"/>
                  </a:lnTo>
                  <a:lnTo>
                    <a:pt x="831404" y="454576"/>
                  </a:lnTo>
                  <a:lnTo>
                    <a:pt x="834809" y="449682"/>
                  </a:lnTo>
                  <a:lnTo>
                    <a:pt x="838853" y="439963"/>
                  </a:lnTo>
                  <a:lnTo>
                    <a:pt x="838853" y="263751"/>
                  </a:lnTo>
                  <a:close/>
                </a:path>
                <a:path w="839470" h="780414">
                  <a:moveTo>
                    <a:pt x="719870" y="165110"/>
                  </a:moveTo>
                  <a:lnTo>
                    <a:pt x="640123" y="166502"/>
                  </a:lnTo>
                  <a:lnTo>
                    <a:pt x="601579" y="172764"/>
                  </a:lnTo>
                  <a:lnTo>
                    <a:pt x="557604" y="220617"/>
                  </a:lnTo>
                  <a:lnTo>
                    <a:pt x="552117" y="271979"/>
                  </a:lnTo>
                  <a:lnTo>
                    <a:pt x="552117" y="427620"/>
                  </a:lnTo>
                  <a:lnTo>
                    <a:pt x="561084" y="454452"/>
                  </a:lnTo>
                  <a:lnTo>
                    <a:pt x="580812" y="464153"/>
                  </a:lnTo>
                  <a:lnTo>
                    <a:pt x="600540" y="453956"/>
                  </a:lnTo>
                  <a:lnTo>
                    <a:pt x="609507" y="421093"/>
                  </a:lnTo>
                  <a:lnTo>
                    <a:pt x="609241" y="403727"/>
                  </a:lnTo>
                  <a:lnTo>
                    <a:pt x="608070" y="370247"/>
                  </a:lnTo>
                  <a:lnTo>
                    <a:pt x="607804" y="352282"/>
                  </a:lnTo>
                  <a:lnTo>
                    <a:pt x="607804" y="263751"/>
                  </a:lnTo>
                  <a:lnTo>
                    <a:pt x="838853" y="263751"/>
                  </a:lnTo>
                  <a:lnTo>
                    <a:pt x="838853" y="257224"/>
                  </a:lnTo>
                  <a:lnTo>
                    <a:pt x="828655" y="210342"/>
                  </a:lnTo>
                  <a:lnTo>
                    <a:pt x="797921" y="176921"/>
                  </a:lnTo>
                  <a:lnTo>
                    <a:pt x="747980" y="165411"/>
                  </a:lnTo>
                  <a:lnTo>
                    <a:pt x="719870" y="165110"/>
                  </a:lnTo>
                  <a:close/>
                </a:path>
                <a:path w="839470" h="780414">
                  <a:moveTo>
                    <a:pt x="181887" y="0"/>
                  </a:moveTo>
                  <a:lnTo>
                    <a:pt x="156157" y="5502"/>
                  </a:lnTo>
                  <a:lnTo>
                    <a:pt x="134757" y="19862"/>
                  </a:lnTo>
                  <a:lnTo>
                    <a:pt x="120127" y="39863"/>
                  </a:lnTo>
                  <a:lnTo>
                    <a:pt x="114708" y="62284"/>
                  </a:lnTo>
                  <a:lnTo>
                    <a:pt x="115433" y="78418"/>
                  </a:lnTo>
                  <a:lnTo>
                    <a:pt x="135564" y="116765"/>
                  </a:lnTo>
                  <a:lnTo>
                    <a:pt x="181905" y="136211"/>
                  </a:lnTo>
                  <a:lnTo>
                    <a:pt x="206671" y="131060"/>
                  </a:lnTo>
                  <a:lnTo>
                    <a:pt x="228990" y="115914"/>
                  </a:lnTo>
                  <a:lnTo>
                    <a:pt x="248206" y="79517"/>
                  </a:lnTo>
                  <a:lnTo>
                    <a:pt x="243746" y="41703"/>
                  </a:lnTo>
                  <a:lnTo>
                    <a:pt x="220132" y="12016"/>
                  </a:lnTo>
                  <a:lnTo>
                    <a:pt x="181887" y="0"/>
                  </a:lnTo>
                  <a:close/>
                </a:path>
                <a:path w="839470" h="780414">
                  <a:moveTo>
                    <a:pt x="255593" y="538994"/>
                  </a:moveTo>
                  <a:lnTo>
                    <a:pt x="178482" y="538994"/>
                  </a:lnTo>
                  <a:lnTo>
                    <a:pt x="178695" y="539561"/>
                  </a:lnTo>
                  <a:lnTo>
                    <a:pt x="183519" y="540625"/>
                  </a:lnTo>
                  <a:lnTo>
                    <a:pt x="183519" y="678247"/>
                  </a:lnTo>
                  <a:lnTo>
                    <a:pt x="182940" y="700380"/>
                  </a:lnTo>
                  <a:lnTo>
                    <a:pt x="183093" y="725226"/>
                  </a:lnTo>
                  <a:lnTo>
                    <a:pt x="186811" y="749035"/>
                  </a:lnTo>
                  <a:lnTo>
                    <a:pt x="196926" y="768056"/>
                  </a:lnTo>
                  <a:lnTo>
                    <a:pt x="218243" y="779915"/>
                  </a:lnTo>
                  <a:lnTo>
                    <a:pt x="237060" y="772906"/>
                  </a:lnTo>
                  <a:lnTo>
                    <a:pt x="250476" y="752902"/>
                  </a:lnTo>
                  <a:lnTo>
                    <a:pt x="255593" y="725776"/>
                  </a:lnTo>
                  <a:lnTo>
                    <a:pt x="255593" y="538994"/>
                  </a:lnTo>
                  <a:close/>
                </a:path>
                <a:path w="839470" h="780414">
                  <a:moveTo>
                    <a:pt x="172026" y="538994"/>
                  </a:moveTo>
                  <a:lnTo>
                    <a:pt x="99952" y="538994"/>
                  </a:lnTo>
                  <a:lnTo>
                    <a:pt x="99952" y="729039"/>
                  </a:lnTo>
                  <a:lnTo>
                    <a:pt x="107448" y="760228"/>
                  </a:lnTo>
                  <a:lnTo>
                    <a:pt x="125323" y="777552"/>
                  </a:lnTo>
                  <a:lnTo>
                    <a:pt x="146656" y="777480"/>
                  </a:lnTo>
                  <a:lnTo>
                    <a:pt x="164531" y="756479"/>
                  </a:lnTo>
                  <a:lnTo>
                    <a:pt x="172026" y="711021"/>
                  </a:lnTo>
                  <a:lnTo>
                    <a:pt x="172026" y="538994"/>
                  </a:lnTo>
                  <a:close/>
                </a:path>
                <a:path w="839470" h="780414">
                  <a:moveTo>
                    <a:pt x="319941" y="539364"/>
                  </a:moveTo>
                  <a:lnTo>
                    <a:pt x="299149" y="539364"/>
                  </a:lnTo>
                  <a:lnTo>
                    <a:pt x="313408" y="540200"/>
                  </a:lnTo>
                  <a:lnTo>
                    <a:pt x="319154" y="540696"/>
                  </a:lnTo>
                  <a:lnTo>
                    <a:pt x="319941" y="539364"/>
                  </a:lnTo>
                  <a:close/>
                </a:path>
                <a:path w="839470" h="780414">
                  <a:moveTo>
                    <a:pt x="92504" y="538994"/>
                  </a:moveTo>
                  <a:lnTo>
                    <a:pt x="79025" y="538994"/>
                  </a:lnTo>
                  <a:lnTo>
                    <a:pt x="81154" y="540200"/>
                  </a:lnTo>
                  <a:lnTo>
                    <a:pt x="90376" y="540483"/>
                  </a:lnTo>
                  <a:lnTo>
                    <a:pt x="92504" y="538994"/>
                  </a:lnTo>
                  <a:close/>
                </a:path>
                <a:path w="839470" h="780414">
                  <a:moveTo>
                    <a:pt x="326035" y="538994"/>
                  </a:moveTo>
                  <a:lnTo>
                    <a:pt x="255593" y="538994"/>
                  </a:lnTo>
                  <a:lnTo>
                    <a:pt x="281911" y="540341"/>
                  </a:lnTo>
                  <a:lnTo>
                    <a:pt x="287870" y="540140"/>
                  </a:lnTo>
                  <a:lnTo>
                    <a:pt x="292126" y="539579"/>
                  </a:lnTo>
                  <a:lnTo>
                    <a:pt x="299149" y="539364"/>
                  </a:lnTo>
                  <a:lnTo>
                    <a:pt x="319941" y="539364"/>
                  </a:lnTo>
                  <a:lnTo>
                    <a:pt x="320076" y="539136"/>
                  </a:lnTo>
                  <a:lnTo>
                    <a:pt x="326035" y="538994"/>
                  </a:lnTo>
                  <a:close/>
                </a:path>
                <a:path w="839470" h="780414">
                  <a:moveTo>
                    <a:pt x="325981" y="538781"/>
                  </a:moveTo>
                  <a:lnTo>
                    <a:pt x="41357" y="538781"/>
                  </a:lnTo>
                  <a:lnTo>
                    <a:pt x="48522" y="539774"/>
                  </a:lnTo>
                  <a:lnTo>
                    <a:pt x="72073" y="538994"/>
                  </a:lnTo>
                  <a:lnTo>
                    <a:pt x="326035" y="538994"/>
                  </a:lnTo>
                  <a:lnTo>
                    <a:pt x="325981" y="538781"/>
                  </a:lnTo>
                  <a:close/>
                </a:path>
                <a:path w="839470" h="780414">
                  <a:moveTo>
                    <a:pt x="245732" y="257224"/>
                  </a:moveTo>
                  <a:lnTo>
                    <a:pt x="109742" y="257224"/>
                  </a:lnTo>
                  <a:lnTo>
                    <a:pt x="99740" y="291417"/>
                  </a:lnTo>
                  <a:lnTo>
                    <a:pt x="87029" y="332922"/>
                  </a:lnTo>
                  <a:lnTo>
                    <a:pt x="73927" y="378344"/>
                  </a:lnTo>
                  <a:lnTo>
                    <a:pt x="59587" y="429226"/>
                  </a:lnTo>
                  <a:lnTo>
                    <a:pt x="48593" y="467984"/>
                  </a:lnTo>
                  <a:lnTo>
                    <a:pt x="27808" y="538994"/>
                  </a:lnTo>
                  <a:lnTo>
                    <a:pt x="35256" y="538994"/>
                  </a:lnTo>
                  <a:lnTo>
                    <a:pt x="41357" y="538781"/>
                  </a:lnTo>
                  <a:lnTo>
                    <a:pt x="325981" y="538781"/>
                  </a:lnTo>
                  <a:lnTo>
                    <a:pt x="319308" y="512327"/>
                  </a:lnTo>
                  <a:lnTo>
                    <a:pt x="303190" y="455806"/>
                  </a:lnTo>
                  <a:lnTo>
                    <a:pt x="283392" y="388044"/>
                  </a:lnTo>
                  <a:lnTo>
                    <a:pt x="265622" y="327657"/>
                  </a:lnTo>
                  <a:lnTo>
                    <a:pt x="255593" y="293261"/>
                  </a:lnTo>
                  <a:lnTo>
                    <a:pt x="245732" y="257224"/>
                  </a:lnTo>
                  <a:close/>
                </a:path>
                <a:path w="839470" h="780414">
                  <a:moveTo>
                    <a:pt x="183590" y="163798"/>
                  </a:moveTo>
                  <a:lnTo>
                    <a:pt x="135023" y="167832"/>
                  </a:lnTo>
                  <a:lnTo>
                    <a:pt x="95129" y="180326"/>
                  </a:lnTo>
                  <a:lnTo>
                    <a:pt x="54977" y="219396"/>
                  </a:lnTo>
                  <a:lnTo>
                    <a:pt x="35043" y="279215"/>
                  </a:lnTo>
                  <a:lnTo>
                    <a:pt x="32146" y="290131"/>
                  </a:lnTo>
                  <a:lnTo>
                    <a:pt x="26085" y="311058"/>
                  </a:lnTo>
                  <a:lnTo>
                    <a:pt x="23267" y="321495"/>
                  </a:lnTo>
                  <a:lnTo>
                    <a:pt x="17088" y="340801"/>
                  </a:lnTo>
                  <a:lnTo>
                    <a:pt x="9372" y="361877"/>
                  </a:lnTo>
                  <a:lnTo>
                    <a:pt x="2787" y="383564"/>
                  </a:lnTo>
                  <a:lnTo>
                    <a:pt x="0" y="404706"/>
                  </a:lnTo>
                  <a:lnTo>
                    <a:pt x="497" y="415918"/>
                  </a:lnTo>
                  <a:lnTo>
                    <a:pt x="3236" y="427096"/>
                  </a:lnTo>
                  <a:lnTo>
                    <a:pt x="10085" y="435681"/>
                  </a:lnTo>
                  <a:lnTo>
                    <a:pt x="22913" y="439112"/>
                  </a:lnTo>
                  <a:lnTo>
                    <a:pt x="40675" y="429207"/>
                  </a:lnTo>
                  <a:lnTo>
                    <a:pt x="54560" y="405522"/>
                  </a:lnTo>
                  <a:lnTo>
                    <a:pt x="64681" y="377102"/>
                  </a:lnTo>
                  <a:lnTo>
                    <a:pt x="71151" y="352992"/>
                  </a:lnTo>
                  <a:lnTo>
                    <a:pt x="93142" y="275030"/>
                  </a:lnTo>
                  <a:lnTo>
                    <a:pt x="96335" y="265311"/>
                  </a:lnTo>
                  <a:lnTo>
                    <a:pt x="98037" y="258217"/>
                  </a:lnTo>
                  <a:lnTo>
                    <a:pt x="109742" y="257224"/>
                  </a:lnTo>
                  <a:lnTo>
                    <a:pt x="313507" y="257224"/>
                  </a:lnTo>
                  <a:lnTo>
                    <a:pt x="309861" y="245519"/>
                  </a:lnTo>
                  <a:lnTo>
                    <a:pt x="294370" y="208986"/>
                  </a:lnTo>
                  <a:lnTo>
                    <a:pt x="257755" y="179518"/>
                  </a:lnTo>
                  <a:lnTo>
                    <a:pt x="217427" y="167259"/>
                  </a:lnTo>
                  <a:lnTo>
                    <a:pt x="193760" y="164295"/>
                  </a:lnTo>
                  <a:lnTo>
                    <a:pt x="183590" y="163798"/>
                  </a:lnTo>
                  <a:close/>
                </a:path>
                <a:path w="839470" h="780414">
                  <a:moveTo>
                    <a:pt x="313507" y="257224"/>
                  </a:moveTo>
                  <a:lnTo>
                    <a:pt x="245732" y="257224"/>
                  </a:lnTo>
                  <a:lnTo>
                    <a:pt x="255284" y="261830"/>
                  </a:lnTo>
                  <a:lnTo>
                    <a:pt x="261232" y="272148"/>
                  </a:lnTo>
                  <a:lnTo>
                    <a:pt x="265265" y="285964"/>
                  </a:lnTo>
                  <a:lnTo>
                    <a:pt x="269071" y="301064"/>
                  </a:lnTo>
                  <a:lnTo>
                    <a:pt x="272732" y="313905"/>
                  </a:lnTo>
                  <a:lnTo>
                    <a:pt x="276493" y="326966"/>
                  </a:lnTo>
                  <a:lnTo>
                    <a:pt x="280214" y="340199"/>
                  </a:lnTo>
                  <a:lnTo>
                    <a:pt x="283755" y="353559"/>
                  </a:lnTo>
                  <a:lnTo>
                    <a:pt x="290154" y="377371"/>
                  </a:lnTo>
                  <a:lnTo>
                    <a:pt x="300098" y="405620"/>
                  </a:lnTo>
                  <a:lnTo>
                    <a:pt x="314072" y="429226"/>
                  </a:lnTo>
                  <a:lnTo>
                    <a:pt x="332561" y="439112"/>
                  </a:lnTo>
                  <a:lnTo>
                    <a:pt x="341839" y="436910"/>
                  </a:lnTo>
                  <a:lnTo>
                    <a:pt x="349108" y="430918"/>
                  </a:lnTo>
                  <a:lnTo>
                    <a:pt x="353850" y="422053"/>
                  </a:lnTo>
                  <a:lnTo>
                    <a:pt x="355546" y="411233"/>
                  </a:lnTo>
                  <a:lnTo>
                    <a:pt x="353178" y="388927"/>
                  </a:lnTo>
                  <a:lnTo>
                    <a:pt x="347405" y="367818"/>
                  </a:lnTo>
                  <a:lnTo>
                    <a:pt x="340223" y="347667"/>
                  </a:lnTo>
                  <a:lnTo>
                    <a:pt x="333625" y="328234"/>
                  </a:lnTo>
                  <a:lnTo>
                    <a:pt x="327678" y="307279"/>
                  </a:lnTo>
                  <a:lnTo>
                    <a:pt x="321856" y="285964"/>
                  </a:lnTo>
                  <a:lnTo>
                    <a:pt x="316027" y="265311"/>
                  </a:lnTo>
                  <a:lnTo>
                    <a:pt x="313507" y="257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5324" y="4695165"/>
              <a:ext cx="72390" cy="780415"/>
            </a:xfrm>
            <a:custGeom>
              <a:avLst/>
              <a:gdLst/>
              <a:ahLst/>
              <a:cxnLst/>
              <a:rect l="l" t="t" r="r" b="b"/>
              <a:pathLst>
                <a:path w="72390" h="780414">
                  <a:moveTo>
                    <a:pt x="0" y="779831"/>
                  </a:moveTo>
                  <a:lnTo>
                    <a:pt x="72073" y="779831"/>
                  </a:lnTo>
                  <a:lnTo>
                    <a:pt x="72073" y="0"/>
                  </a:lnTo>
                  <a:lnTo>
                    <a:pt x="0" y="0"/>
                  </a:lnTo>
                  <a:lnTo>
                    <a:pt x="0" y="779831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16645" y="4680684"/>
              <a:ext cx="163557" cy="1652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52945" y="4860276"/>
              <a:ext cx="287020" cy="612775"/>
            </a:xfrm>
            <a:custGeom>
              <a:avLst/>
              <a:gdLst/>
              <a:ahLst/>
              <a:cxnLst/>
              <a:rect l="l" t="t" r="r" b="b"/>
              <a:pathLst>
                <a:path w="287020" h="612775">
                  <a:moveTo>
                    <a:pt x="0" y="106869"/>
                  </a:moveTo>
                  <a:lnTo>
                    <a:pt x="0" y="262509"/>
                  </a:lnTo>
                  <a:lnTo>
                    <a:pt x="8967" y="289372"/>
                  </a:lnTo>
                  <a:lnTo>
                    <a:pt x="28694" y="299069"/>
                  </a:lnTo>
                  <a:lnTo>
                    <a:pt x="48422" y="288855"/>
                  </a:lnTo>
                  <a:lnTo>
                    <a:pt x="57389" y="255983"/>
                  </a:lnTo>
                  <a:lnTo>
                    <a:pt x="57123" y="238607"/>
                  </a:lnTo>
                  <a:lnTo>
                    <a:pt x="56538" y="221950"/>
                  </a:lnTo>
                  <a:lnTo>
                    <a:pt x="55953" y="205106"/>
                  </a:lnTo>
                  <a:lnTo>
                    <a:pt x="55687" y="187172"/>
                  </a:lnTo>
                  <a:lnTo>
                    <a:pt x="55687" y="98640"/>
                  </a:lnTo>
                  <a:lnTo>
                    <a:pt x="67179" y="98640"/>
                  </a:lnTo>
                  <a:lnTo>
                    <a:pt x="67179" y="287054"/>
                  </a:lnTo>
                  <a:lnTo>
                    <a:pt x="67179" y="294006"/>
                  </a:lnTo>
                  <a:lnTo>
                    <a:pt x="65973" y="296205"/>
                  </a:lnTo>
                  <a:lnTo>
                    <a:pt x="65831" y="300320"/>
                  </a:lnTo>
                  <a:lnTo>
                    <a:pt x="67748" y="351411"/>
                  </a:lnTo>
                  <a:lnTo>
                    <a:pt x="67449" y="402135"/>
                  </a:lnTo>
                  <a:lnTo>
                    <a:pt x="66326" y="452531"/>
                  </a:lnTo>
                  <a:lnTo>
                    <a:pt x="65772" y="502642"/>
                  </a:lnTo>
                  <a:lnTo>
                    <a:pt x="67179" y="552508"/>
                  </a:lnTo>
                  <a:lnTo>
                    <a:pt x="66853" y="561032"/>
                  </a:lnTo>
                  <a:lnTo>
                    <a:pt x="66806" y="569950"/>
                  </a:lnTo>
                  <a:lnTo>
                    <a:pt x="68436" y="580131"/>
                  </a:lnTo>
                  <a:lnTo>
                    <a:pt x="73138" y="592446"/>
                  </a:lnTo>
                  <a:lnTo>
                    <a:pt x="91788" y="612359"/>
                  </a:lnTo>
                  <a:lnTo>
                    <a:pt x="113590" y="612300"/>
                  </a:lnTo>
                  <a:lnTo>
                    <a:pt x="131695" y="593553"/>
                  </a:lnTo>
                  <a:lnTo>
                    <a:pt x="139253" y="557402"/>
                  </a:lnTo>
                  <a:lnTo>
                    <a:pt x="139253" y="293651"/>
                  </a:lnTo>
                  <a:lnTo>
                    <a:pt x="150745" y="293651"/>
                  </a:lnTo>
                  <a:lnTo>
                    <a:pt x="150745" y="550876"/>
                  </a:lnTo>
                  <a:lnTo>
                    <a:pt x="158410" y="592538"/>
                  </a:lnTo>
                  <a:lnTo>
                    <a:pt x="176689" y="612432"/>
                  </a:lnTo>
                  <a:lnTo>
                    <a:pt x="198506" y="612147"/>
                  </a:lnTo>
                  <a:lnTo>
                    <a:pt x="216785" y="593274"/>
                  </a:lnTo>
                  <a:lnTo>
                    <a:pt x="224450" y="557402"/>
                  </a:lnTo>
                  <a:lnTo>
                    <a:pt x="222819" y="98640"/>
                  </a:lnTo>
                  <a:lnTo>
                    <a:pt x="232679" y="98640"/>
                  </a:lnTo>
                  <a:lnTo>
                    <a:pt x="232679" y="270667"/>
                  </a:lnTo>
                  <a:lnTo>
                    <a:pt x="237787" y="287660"/>
                  </a:lnTo>
                  <a:lnTo>
                    <a:pt x="250183" y="298183"/>
                  </a:lnTo>
                  <a:lnTo>
                    <a:pt x="265480" y="299647"/>
                  </a:lnTo>
                  <a:lnTo>
                    <a:pt x="279286" y="289466"/>
                  </a:lnTo>
                  <a:lnTo>
                    <a:pt x="282691" y="284571"/>
                  </a:lnTo>
                  <a:lnTo>
                    <a:pt x="286735" y="274923"/>
                  </a:lnTo>
                  <a:lnTo>
                    <a:pt x="286735" y="267404"/>
                  </a:lnTo>
                  <a:lnTo>
                    <a:pt x="286735" y="92114"/>
                  </a:lnTo>
                  <a:lnTo>
                    <a:pt x="276537" y="45232"/>
                  </a:lnTo>
                  <a:lnTo>
                    <a:pt x="245803" y="11811"/>
                  </a:lnTo>
                  <a:lnTo>
                    <a:pt x="195862" y="301"/>
                  </a:lnTo>
                  <a:lnTo>
                    <a:pt x="167752" y="0"/>
                  </a:lnTo>
                  <a:lnTo>
                    <a:pt x="137621" y="390"/>
                  </a:lnTo>
                  <a:lnTo>
                    <a:pt x="88005" y="1391"/>
                  </a:lnTo>
                  <a:lnTo>
                    <a:pt x="49462" y="7654"/>
                  </a:lnTo>
                  <a:lnTo>
                    <a:pt x="21964" y="24063"/>
                  </a:lnTo>
                  <a:lnTo>
                    <a:pt x="5486" y="55506"/>
                  </a:lnTo>
                  <a:lnTo>
                    <a:pt x="0" y="106869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00570" y="4680201"/>
              <a:ext cx="163456" cy="1661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00827" y="4858964"/>
              <a:ext cx="355600" cy="616585"/>
            </a:xfrm>
            <a:custGeom>
              <a:avLst/>
              <a:gdLst/>
              <a:ahLst/>
              <a:cxnLst/>
              <a:rect l="l" t="t" r="r" b="b"/>
              <a:pathLst>
                <a:path w="355600" h="616585">
                  <a:moveTo>
                    <a:pt x="0" y="240908"/>
                  </a:moveTo>
                  <a:lnTo>
                    <a:pt x="497" y="252120"/>
                  </a:lnTo>
                  <a:lnTo>
                    <a:pt x="3236" y="263298"/>
                  </a:lnTo>
                  <a:lnTo>
                    <a:pt x="10085" y="271883"/>
                  </a:lnTo>
                  <a:lnTo>
                    <a:pt x="22913" y="275314"/>
                  </a:lnTo>
                  <a:lnTo>
                    <a:pt x="40675" y="265409"/>
                  </a:lnTo>
                  <a:lnTo>
                    <a:pt x="54560" y="241724"/>
                  </a:lnTo>
                  <a:lnTo>
                    <a:pt x="64681" y="213304"/>
                  </a:lnTo>
                  <a:lnTo>
                    <a:pt x="71151" y="189194"/>
                  </a:lnTo>
                  <a:lnTo>
                    <a:pt x="93142" y="111232"/>
                  </a:lnTo>
                  <a:lnTo>
                    <a:pt x="96335" y="101513"/>
                  </a:lnTo>
                  <a:lnTo>
                    <a:pt x="98037" y="94419"/>
                  </a:lnTo>
                  <a:lnTo>
                    <a:pt x="109742" y="93426"/>
                  </a:lnTo>
                  <a:lnTo>
                    <a:pt x="99740" y="127619"/>
                  </a:lnTo>
                  <a:lnTo>
                    <a:pt x="87029" y="169124"/>
                  </a:lnTo>
                  <a:lnTo>
                    <a:pt x="73927" y="214545"/>
                  </a:lnTo>
                  <a:lnTo>
                    <a:pt x="60944" y="260646"/>
                  </a:lnTo>
                  <a:lnTo>
                    <a:pt x="48593" y="304186"/>
                  </a:lnTo>
                  <a:lnTo>
                    <a:pt x="27879" y="375196"/>
                  </a:lnTo>
                  <a:lnTo>
                    <a:pt x="35256" y="375196"/>
                  </a:lnTo>
                  <a:lnTo>
                    <a:pt x="41357" y="374983"/>
                  </a:lnTo>
                  <a:lnTo>
                    <a:pt x="48522" y="375976"/>
                  </a:lnTo>
                  <a:lnTo>
                    <a:pt x="72073" y="375196"/>
                  </a:lnTo>
                  <a:lnTo>
                    <a:pt x="79025" y="375196"/>
                  </a:lnTo>
                  <a:lnTo>
                    <a:pt x="81225" y="376402"/>
                  </a:lnTo>
                  <a:lnTo>
                    <a:pt x="85339" y="376543"/>
                  </a:lnTo>
                  <a:lnTo>
                    <a:pt x="90376" y="376685"/>
                  </a:lnTo>
                  <a:lnTo>
                    <a:pt x="92504" y="375196"/>
                  </a:lnTo>
                  <a:lnTo>
                    <a:pt x="99952" y="375196"/>
                  </a:lnTo>
                  <a:lnTo>
                    <a:pt x="99952" y="565312"/>
                  </a:lnTo>
                  <a:lnTo>
                    <a:pt x="107448" y="596467"/>
                  </a:lnTo>
                  <a:lnTo>
                    <a:pt x="125323" y="613770"/>
                  </a:lnTo>
                  <a:lnTo>
                    <a:pt x="146656" y="613686"/>
                  </a:lnTo>
                  <a:lnTo>
                    <a:pt x="164531" y="592682"/>
                  </a:lnTo>
                  <a:lnTo>
                    <a:pt x="172026" y="547223"/>
                  </a:lnTo>
                  <a:lnTo>
                    <a:pt x="172026" y="375196"/>
                  </a:lnTo>
                  <a:lnTo>
                    <a:pt x="178482" y="375196"/>
                  </a:lnTo>
                  <a:lnTo>
                    <a:pt x="178695" y="375763"/>
                  </a:lnTo>
                  <a:lnTo>
                    <a:pt x="183519" y="376898"/>
                  </a:lnTo>
                  <a:lnTo>
                    <a:pt x="183519" y="514520"/>
                  </a:lnTo>
                  <a:lnTo>
                    <a:pt x="182940" y="536612"/>
                  </a:lnTo>
                  <a:lnTo>
                    <a:pt x="183093" y="561437"/>
                  </a:lnTo>
                  <a:lnTo>
                    <a:pt x="186811" y="585238"/>
                  </a:lnTo>
                  <a:lnTo>
                    <a:pt x="196926" y="604258"/>
                  </a:lnTo>
                  <a:lnTo>
                    <a:pt x="218243" y="616126"/>
                  </a:lnTo>
                  <a:lnTo>
                    <a:pt x="237060" y="609135"/>
                  </a:lnTo>
                  <a:lnTo>
                    <a:pt x="250476" y="589134"/>
                  </a:lnTo>
                  <a:lnTo>
                    <a:pt x="255593" y="561978"/>
                  </a:lnTo>
                  <a:lnTo>
                    <a:pt x="255593" y="375196"/>
                  </a:lnTo>
                  <a:lnTo>
                    <a:pt x="281911" y="376543"/>
                  </a:lnTo>
                  <a:lnTo>
                    <a:pt x="287870" y="376372"/>
                  </a:lnTo>
                  <a:lnTo>
                    <a:pt x="292126" y="375807"/>
                  </a:lnTo>
                  <a:lnTo>
                    <a:pt x="299149" y="375576"/>
                  </a:lnTo>
                  <a:lnTo>
                    <a:pt x="313408" y="376402"/>
                  </a:lnTo>
                  <a:lnTo>
                    <a:pt x="319154" y="376898"/>
                  </a:lnTo>
                  <a:lnTo>
                    <a:pt x="320076" y="375338"/>
                  </a:lnTo>
                  <a:lnTo>
                    <a:pt x="303170" y="292008"/>
                  </a:lnTo>
                  <a:lnTo>
                    <a:pt x="283361" y="224245"/>
                  </a:lnTo>
                  <a:lnTo>
                    <a:pt x="265595" y="163859"/>
                  </a:lnTo>
                  <a:lnTo>
                    <a:pt x="255593" y="129463"/>
                  </a:lnTo>
                  <a:lnTo>
                    <a:pt x="245732" y="93426"/>
                  </a:lnTo>
                  <a:lnTo>
                    <a:pt x="255284" y="98033"/>
                  </a:lnTo>
                  <a:lnTo>
                    <a:pt x="261232" y="108359"/>
                  </a:lnTo>
                  <a:lnTo>
                    <a:pt x="265265" y="122196"/>
                  </a:lnTo>
                  <a:lnTo>
                    <a:pt x="269071" y="137337"/>
                  </a:lnTo>
                  <a:lnTo>
                    <a:pt x="272732" y="150137"/>
                  </a:lnTo>
                  <a:lnTo>
                    <a:pt x="276493" y="163177"/>
                  </a:lnTo>
                  <a:lnTo>
                    <a:pt x="280214" y="176403"/>
                  </a:lnTo>
                  <a:lnTo>
                    <a:pt x="283755" y="189761"/>
                  </a:lnTo>
                  <a:lnTo>
                    <a:pt x="290154" y="213573"/>
                  </a:lnTo>
                  <a:lnTo>
                    <a:pt x="300098" y="241822"/>
                  </a:lnTo>
                  <a:lnTo>
                    <a:pt x="314072" y="265428"/>
                  </a:lnTo>
                  <a:lnTo>
                    <a:pt x="332561" y="275314"/>
                  </a:lnTo>
                  <a:lnTo>
                    <a:pt x="341839" y="273112"/>
                  </a:lnTo>
                  <a:lnTo>
                    <a:pt x="349108" y="267120"/>
                  </a:lnTo>
                  <a:lnTo>
                    <a:pt x="353850" y="258255"/>
                  </a:lnTo>
                  <a:lnTo>
                    <a:pt x="355546" y="247435"/>
                  </a:lnTo>
                  <a:lnTo>
                    <a:pt x="353178" y="225129"/>
                  </a:lnTo>
                  <a:lnTo>
                    <a:pt x="347405" y="204020"/>
                  </a:lnTo>
                  <a:lnTo>
                    <a:pt x="340223" y="183869"/>
                  </a:lnTo>
                  <a:lnTo>
                    <a:pt x="333625" y="164436"/>
                  </a:lnTo>
                  <a:lnTo>
                    <a:pt x="327678" y="143481"/>
                  </a:lnTo>
                  <a:lnTo>
                    <a:pt x="321956" y="122520"/>
                  </a:lnTo>
                  <a:lnTo>
                    <a:pt x="316128" y="101838"/>
                  </a:lnTo>
                  <a:lnTo>
                    <a:pt x="302458" y="61040"/>
                  </a:lnTo>
                  <a:lnTo>
                    <a:pt x="266375" y="20359"/>
                  </a:lnTo>
                  <a:lnTo>
                    <a:pt x="228636" y="5675"/>
                  </a:lnTo>
                  <a:lnTo>
                    <a:pt x="183590" y="0"/>
                  </a:lnTo>
                  <a:lnTo>
                    <a:pt x="159044" y="896"/>
                  </a:lnTo>
                  <a:lnTo>
                    <a:pt x="113170" y="9287"/>
                  </a:lnTo>
                  <a:lnTo>
                    <a:pt x="70996" y="33815"/>
                  </a:lnTo>
                  <a:lnTo>
                    <a:pt x="44013" y="82568"/>
                  </a:lnTo>
                  <a:lnTo>
                    <a:pt x="32146" y="126333"/>
                  </a:lnTo>
                  <a:lnTo>
                    <a:pt x="29102" y="136876"/>
                  </a:lnTo>
                  <a:lnTo>
                    <a:pt x="26085" y="147260"/>
                  </a:lnTo>
                  <a:lnTo>
                    <a:pt x="23267" y="157697"/>
                  </a:lnTo>
                  <a:lnTo>
                    <a:pt x="17088" y="177003"/>
                  </a:lnTo>
                  <a:lnTo>
                    <a:pt x="9372" y="198079"/>
                  </a:lnTo>
                  <a:lnTo>
                    <a:pt x="2787" y="219766"/>
                  </a:lnTo>
                  <a:lnTo>
                    <a:pt x="0" y="240908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43405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662141" y="1639"/>
                  </a:lnTo>
                  <a:lnTo>
                    <a:pt x="614354" y="6488"/>
                  </a:lnTo>
                  <a:lnTo>
                    <a:pt x="567553" y="14440"/>
                  </a:lnTo>
                  <a:lnTo>
                    <a:pt x="521844" y="25390"/>
                  </a:lnTo>
                  <a:lnTo>
                    <a:pt x="477333" y="39231"/>
                  </a:lnTo>
                  <a:lnTo>
                    <a:pt x="434126" y="55857"/>
                  </a:lnTo>
                  <a:lnTo>
                    <a:pt x="392328" y="75164"/>
                  </a:lnTo>
                  <a:lnTo>
                    <a:pt x="352046" y="97044"/>
                  </a:lnTo>
                  <a:lnTo>
                    <a:pt x="313385" y="121392"/>
                  </a:lnTo>
                  <a:lnTo>
                    <a:pt x="276451" y="148103"/>
                  </a:lnTo>
                  <a:lnTo>
                    <a:pt x="241350" y="177070"/>
                  </a:lnTo>
                  <a:lnTo>
                    <a:pt x="208188" y="208188"/>
                  </a:lnTo>
                  <a:lnTo>
                    <a:pt x="177070" y="241350"/>
                  </a:lnTo>
                  <a:lnTo>
                    <a:pt x="148103" y="276451"/>
                  </a:lnTo>
                  <a:lnTo>
                    <a:pt x="121392" y="313385"/>
                  </a:lnTo>
                  <a:lnTo>
                    <a:pt x="97044" y="352046"/>
                  </a:lnTo>
                  <a:lnTo>
                    <a:pt x="75164" y="392328"/>
                  </a:lnTo>
                  <a:lnTo>
                    <a:pt x="55857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1"/>
                  </a:lnTo>
                  <a:lnTo>
                    <a:pt x="39231" y="944318"/>
                  </a:lnTo>
                  <a:lnTo>
                    <a:pt x="55857" y="987531"/>
                  </a:lnTo>
                  <a:lnTo>
                    <a:pt x="75164" y="1029333"/>
                  </a:lnTo>
                  <a:lnTo>
                    <a:pt x="97044" y="1069620"/>
                  </a:lnTo>
                  <a:lnTo>
                    <a:pt x="121392" y="1108284"/>
                  </a:lnTo>
                  <a:lnTo>
                    <a:pt x="148103" y="1145222"/>
                  </a:lnTo>
                  <a:lnTo>
                    <a:pt x="177070" y="1180325"/>
                  </a:lnTo>
                  <a:lnTo>
                    <a:pt x="208188" y="1213490"/>
                  </a:lnTo>
                  <a:lnTo>
                    <a:pt x="241350" y="1244610"/>
                  </a:lnTo>
                  <a:lnTo>
                    <a:pt x="276451" y="1273578"/>
                  </a:lnTo>
                  <a:lnTo>
                    <a:pt x="313385" y="1300290"/>
                  </a:lnTo>
                  <a:lnTo>
                    <a:pt x="352046" y="1324640"/>
                  </a:lnTo>
                  <a:lnTo>
                    <a:pt x="392328" y="1346521"/>
                  </a:lnTo>
                  <a:lnTo>
                    <a:pt x="434126" y="1365828"/>
                  </a:lnTo>
                  <a:lnTo>
                    <a:pt x="477333" y="1382455"/>
                  </a:lnTo>
                  <a:lnTo>
                    <a:pt x="521844" y="1396297"/>
                  </a:lnTo>
                  <a:lnTo>
                    <a:pt x="567553" y="1407246"/>
                  </a:lnTo>
                  <a:lnTo>
                    <a:pt x="614354" y="1415198"/>
                  </a:lnTo>
                  <a:lnTo>
                    <a:pt x="662141" y="1420047"/>
                  </a:lnTo>
                  <a:lnTo>
                    <a:pt x="710808" y="1421687"/>
                  </a:lnTo>
                  <a:lnTo>
                    <a:pt x="759475" y="1420047"/>
                  </a:lnTo>
                  <a:lnTo>
                    <a:pt x="807263" y="1415198"/>
                  </a:lnTo>
                  <a:lnTo>
                    <a:pt x="854066" y="1407246"/>
                  </a:lnTo>
                  <a:lnTo>
                    <a:pt x="899777" y="1396297"/>
                  </a:lnTo>
                  <a:lnTo>
                    <a:pt x="944290" y="1382455"/>
                  </a:lnTo>
                  <a:lnTo>
                    <a:pt x="987501" y="1365828"/>
                  </a:lnTo>
                  <a:lnTo>
                    <a:pt x="1029302" y="1346521"/>
                  </a:lnTo>
                  <a:lnTo>
                    <a:pt x="1069588" y="1324640"/>
                  </a:lnTo>
                  <a:lnTo>
                    <a:pt x="1108253" y="1300290"/>
                  </a:lnTo>
                  <a:lnTo>
                    <a:pt x="1145191" y="1273578"/>
                  </a:lnTo>
                  <a:lnTo>
                    <a:pt x="1180297" y="1244610"/>
                  </a:lnTo>
                  <a:lnTo>
                    <a:pt x="1213464" y="1213490"/>
                  </a:lnTo>
                  <a:lnTo>
                    <a:pt x="1244585" y="1180325"/>
                  </a:lnTo>
                  <a:lnTo>
                    <a:pt x="1273557" y="1145222"/>
                  </a:lnTo>
                  <a:lnTo>
                    <a:pt x="1300272" y="1108284"/>
                  </a:lnTo>
                  <a:lnTo>
                    <a:pt x="1324624" y="1069620"/>
                  </a:lnTo>
                  <a:lnTo>
                    <a:pt x="1346508" y="1029333"/>
                  </a:lnTo>
                  <a:lnTo>
                    <a:pt x="1365818" y="987531"/>
                  </a:lnTo>
                  <a:lnTo>
                    <a:pt x="1382448" y="944318"/>
                  </a:lnTo>
                  <a:lnTo>
                    <a:pt x="1396292" y="899801"/>
                  </a:lnTo>
                  <a:lnTo>
                    <a:pt x="1407243" y="854086"/>
                  </a:lnTo>
                  <a:lnTo>
                    <a:pt x="1415197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7" y="614354"/>
                  </a:lnTo>
                  <a:lnTo>
                    <a:pt x="1407243" y="567553"/>
                  </a:lnTo>
                  <a:lnTo>
                    <a:pt x="1396292" y="521844"/>
                  </a:lnTo>
                  <a:lnTo>
                    <a:pt x="1382448" y="477333"/>
                  </a:lnTo>
                  <a:lnTo>
                    <a:pt x="1365818" y="434126"/>
                  </a:lnTo>
                  <a:lnTo>
                    <a:pt x="1346508" y="392328"/>
                  </a:lnTo>
                  <a:lnTo>
                    <a:pt x="1324624" y="352046"/>
                  </a:lnTo>
                  <a:lnTo>
                    <a:pt x="1300272" y="313385"/>
                  </a:lnTo>
                  <a:lnTo>
                    <a:pt x="1273557" y="276451"/>
                  </a:lnTo>
                  <a:lnTo>
                    <a:pt x="1244585" y="241350"/>
                  </a:lnTo>
                  <a:lnTo>
                    <a:pt x="1213464" y="208188"/>
                  </a:lnTo>
                  <a:lnTo>
                    <a:pt x="1180297" y="177070"/>
                  </a:lnTo>
                  <a:lnTo>
                    <a:pt x="1145191" y="148103"/>
                  </a:lnTo>
                  <a:lnTo>
                    <a:pt x="1108253" y="121392"/>
                  </a:lnTo>
                  <a:lnTo>
                    <a:pt x="1069588" y="97044"/>
                  </a:lnTo>
                  <a:lnTo>
                    <a:pt x="1029302" y="75164"/>
                  </a:lnTo>
                  <a:lnTo>
                    <a:pt x="987501" y="55857"/>
                  </a:lnTo>
                  <a:lnTo>
                    <a:pt x="944290" y="39231"/>
                  </a:lnTo>
                  <a:lnTo>
                    <a:pt x="899777" y="25390"/>
                  </a:lnTo>
                  <a:lnTo>
                    <a:pt x="854066" y="14440"/>
                  </a:lnTo>
                  <a:lnTo>
                    <a:pt x="807263" y="6488"/>
                  </a:lnTo>
                  <a:lnTo>
                    <a:pt x="759475" y="1639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43405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08" y="0"/>
                  </a:moveTo>
                  <a:lnTo>
                    <a:pt x="759475" y="1639"/>
                  </a:lnTo>
                  <a:lnTo>
                    <a:pt x="807263" y="6488"/>
                  </a:lnTo>
                  <a:lnTo>
                    <a:pt x="854066" y="14440"/>
                  </a:lnTo>
                  <a:lnTo>
                    <a:pt x="899777" y="25390"/>
                  </a:lnTo>
                  <a:lnTo>
                    <a:pt x="944290" y="39231"/>
                  </a:lnTo>
                  <a:lnTo>
                    <a:pt x="987501" y="55857"/>
                  </a:lnTo>
                  <a:lnTo>
                    <a:pt x="1029302" y="75164"/>
                  </a:lnTo>
                  <a:lnTo>
                    <a:pt x="1069588" y="97044"/>
                  </a:lnTo>
                  <a:lnTo>
                    <a:pt x="1108253" y="121392"/>
                  </a:lnTo>
                  <a:lnTo>
                    <a:pt x="1145191" y="148103"/>
                  </a:lnTo>
                  <a:lnTo>
                    <a:pt x="1180297" y="177070"/>
                  </a:lnTo>
                  <a:lnTo>
                    <a:pt x="1213464" y="208188"/>
                  </a:lnTo>
                  <a:lnTo>
                    <a:pt x="1244585" y="241350"/>
                  </a:lnTo>
                  <a:lnTo>
                    <a:pt x="1273557" y="276451"/>
                  </a:lnTo>
                  <a:lnTo>
                    <a:pt x="1300272" y="313385"/>
                  </a:lnTo>
                  <a:lnTo>
                    <a:pt x="1324624" y="352046"/>
                  </a:lnTo>
                  <a:lnTo>
                    <a:pt x="1346508" y="392328"/>
                  </a:lnTo>
                  <a:lnTo>
                    <a:pt x="1365818" y="434126"/>
                  </a:lnTo>
                  <a:lnTo>
                    <a:pt x="1382448" y="477333"/>
                  </a:lnTo>
                  <a:lnTo>
                    <a:pt x="1396292" y="521844"/>
                  </a:lnTo>
                  <a:lnTo>
                    <a:pt x="1407243" y="567553"/>
                  </a:lnTo>
                  <a:lnTo>
                    <a:pt x="1415197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7" y="807278"/>
                  </a:lnTo>
                  <a:lnTo>
                    <a:pt x="1407243" y="854086"/>
                  </a:lnTo>
                  <a:lnTo>
                    <a:pt x="1396292" y="899801"/>
                  </a:lnTo>
                  <a:lnTo>
                    <a:pt x="1382448" y="944318"/>
                  </a:lnTo>
                  <a:lnTo>
                    <a:pt x="1365818" y="987531"/>
                  </a:lnTo>
                  <a:lnTo>
                    <a:pt x="1346508" y="1029333"/>
                  </a:lnTo>
                  <a:lnTo>
                    <a:pt x="1324624" y="1069620"/>
                  </a:lnTo>
                  <a:lnTo>
                    <a:pt x="1300272" y="1108284"/>
                  </a:lnTo>
                  <a:lnTo>
                    <a:pt x="1273557" y="1145222"/>
                  </a:lnTo>
                  <a:lnTo>
                    <a:pt x="1244585" y="1180325"/>
                  </a:lnTo>
                  <a:lnTo>
                    <a:pt x="1213464" y="1213490"/>
                  </a:lnTo>
                  <a:lnTo>
                    <a:pt x="1180297" y="1244610"/>
                  </a:lnTo>
                  <a:lnTo>
                    <a:pt x="1145191" y="1273578"/>
                  </a:lnTo>
                  <a:lnTo>
                    <a:pt x="1108253" y="1300290"/>
                  </a:lnTo>
                  <a:lnTo>
                    <a:pt x="1069588" y="1324640"/>
                  </a:lnTo>
                  <a:lnTo>
                    <a:pt x="1029302" y="1346521"/>
                  </a:lnTo>
                  <a:lnTo>
                    <a:pt x="987501" y="1365828"/>
                  </a:lnTo>
                  <a:lnTo>
                    <a:pt x="944290" y="1382455"/>
                  </a:lnTo>
                  <a:lnTo>
                    <a:pt x="899777" y="1396297"/>
                  </a:lnTo>
                  <a:lnTo>
                    <a:pt x="854066" y="1407246"/>
                  </a:lnTo>
                  <a:lnTo>
                    <a:pt x="807263" y="1415198"/>
                  </a:lnTo>
                  <a:lnTo>
                    <a:pt x="759475" y="1420047"/>
                  </a:lnTo>
                  <a:lnTo>
                    <a:pt x="710808" y="1421687"/>
                  </a:lnTo>
                  <a:lnTo>
                    <a:pt x="662141" y="1420047"/>
                  </a:lnTo>
                  <a:lnTo>
                    <a:pt x="614354" y="1415198"/>
                  </a:lnTo>
                  <a:lnTo>
                    <a:pt x="567553" y="1407246"/>
                  </a:lnTo>
                  <a:lnTo>
                    <a:pt x="521844" y="1396297"/>
                  </a:lnTo>
                  <a:lnTo>
                    <a:pt x="477333" y="1382455"/>
                  </a:lnTo>
                  <a:lnTo>
                    <a:pt x="434126" y="1365828"/>
                  </a:lnTo>
                  <a:lnTo>
                    <a:pt x="392328" y="1346521"/>
                  </a:lnTo>
                  <a:lnTo>
                    <a:pt x="352046" y="1324640"/>
                  </a:lnTo>
                  <a:lnTo>
                    <a:pt x="313385" y="1300290"/>
                  </a:lnTo>
                  <a:lnTo>
                    <a:pt x="276451" y="1273578"/>
                  </a:lnTo>
                  <a:lnTo>
                    <a:pt x="241350" y="1244610"/>
                  </a:lnTo>
                  <a:lnTo>
                    <a:pt x="208188" y="1213490"/>
                  </a:lnTo>
                  <a:lnTo>
                    <a:pt x="177070" y="1180325"/>
                  </a:lnTo>
                  <a:lnTo>
                    <a:pt x="148103" y="1145222"/>
                  </a:lnTo>
                  <a:lnTo>
                    <a:pt x="121392" y="1108284"/>
                  </a:lnTo>
                  <a:lnTo>
                    <a:pt x="97044" y="1069620"/>
                  </a:lnTo>
                  <a:lnTo>
                    <a:pt x="75164" y="1029333"/>
                  </a:lnTo>
                  <a:lnTo>
                    <a:pt x="55857" y="987531"/>
                  </a:lnTo>
                  <a:lnTo>
                    <a:pt x="39231" y="944318"/>
                  </a:lnTo>
                  <a:lnTo>
                    <a:pt x="25390" y="899801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7" y="434126"/>
                  </a:lnTo>
                  <a:lnTo>
                    <a:pt x="75164" y="392328"/>
                  </a:lnTo>
                  <a:lnTo>
                    <a:pt x="97044" y="352046"/>
                  </a:lnTo>
                  <a:lnTo>
                    <a:pt x="121392" y="313385"/>
                  </a:lnTo>
                  <a:lnTo>
                    <a:pt x="148103" y="276451"/>
                  </a:lnTo>
                  <a:lnTo>
                    <a:pt x="177070" y="241350"/>
                  </a:lnTo>
                  <a:lnTo>
                    <a:pt x="208188" y="208188"/>
                  </a:lnTo>
                  <a:lnTo>
                    <a:pt x="241350" y="177070"/>
                  </a:lnTo>
                  <a:lnTo>
                    <a:pt x="276451" y="148103"/>
                  </a:lnTo>
                  <a:lnTo>
                    <a:pt x="313385" y="121392"/>
                  </a:lnTo>
                  <a:lnTo>
                    <a:pt x="352046" y="97044"/>
                  </a:lnTo>
                  <a:lnTo>
                    <a:pt x="392328" y="75164"/>
                  </a:lnTo>
                  <a:lnTo>
                    <a:pt x="434126" y="55857"/>
                  </a:lnTo>
                  <a:lnTo>
                    <a:pt x="477333" y="39231"/>
                  </a:lnTo>
                  <a:lnTo>
                    <a:pt x="521844" y="25390"/>
                  </a:lnTo>
                  <a:lnTo>
                    <a:pt x="567553" y="14440"/>
                  </a:lnTo>
                  <a:lnTo>
                    <a:pt x="614354" y="6488"/>
                  </a:lnTo>
                  <a:lnTo>
                    <a:pt x="662141" y="1639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48560" y="4662889"/>
              <a:ext cx="1011555" cy="821690"/>
            </a:xfrm>
            <a:custGeom>
              <a:avLst/>
              <a:gdLst/>
              <a:ahLst/>
              <a:cxnLst/>
              <a:rect l="l" t="t" r="r" b="b"/>
              <a:pathLst>
                <a:path w="1011555" h="821689">
                  <a:moveTo>
                    <a:pt x="347600" y="0"/>
                  </a:moveTo>
                  <a:lnTo>
                    <a:pt x="157981" y="0"/>
                  </a:lnTo>
                  <a:lnTo>
                    <a:pt x="157981" y="63206"/>
                  </a:lnTo>
                  <a:lnTo>
                    <a:pt x="124761" y="63370"/>
                  </a:lnTo>
                  <a:lnTo>
                    <a:pt x="64946" y="77212"/>
                  </a:lnTo>
                  <a:lnTo>
                    <a:pt x="23522" y="114208"/>
                  </a:lnTo>
                  <a:lnTo>
                    <a:pt x="3336" y="156055"/>
                  </a:lnTo>
                  <a:lnTo>
                    <a:pt x="0" y="179759"/>
                  </a:lnTo>
                  <a:lnTo>
                    <a:pt x="0" y="705133"/>
                  </a:lnTo>
                  <a:lnTo>
                    <a:pt x="9991" y="748034"/>
                  </a:lnTo>
                  <a:lnTo>
                    <a:pt x="36356" y="785356"/>
                  </a:lnTo>
                  <a:lnTo>
                    <a:pt x="73681" y="811704"/>
                  </a:lnTo>
                  <a:lnTo>
                    <a:pt x="116552" y="821685"/>
                  </a:lnTo>
                  <a:lnTo>
                    <a:pt x="894753" y="821685"/>
                  </a:lnTo>
                  <a:lnTo>
                    <a:pt x="937728" y="811704"/>
                  </a:lnTo>
                  <a:lnTo>
                    <a:pt x="975048" y="785356"/>
                  </a:lnTo>
                  <a:lnTo>
                    <a:pt x="1001351" y="748034"/>
                  </a:lnTo>
                  <a:lnTo>
                    <a:pt x="1006252" y="726911"/>
                  </a:lnTo>
                  <a:lnTo>
                    <a:pt x="94774" y="726911"/>
                  </a:lnTo>
                  <a:lnTo>
                    <a:pt x="94774" y="157981"/>
                  </a:lnTo>
                  <a:lnTo>
                    <a:pt x="1008283" y="157981"/>
                  </a:lnTo>
                  <a:lnTo>
                    <a:pt x="1008010" y="156014"/>
                  </a:lnTo>
                  <a:lnTo>
                    <a:pt x="987932" y="114138"/>
                  </a:lnTo>
                  <a:lnTo>
                    <a:pt x="946159" y="77152"/>
                  </a:lnTo>
                  <a:lnTo>
                    <a:pt x="886814" y="63359"/>
                  </a:lnTo>
                  <a:lnTo>
                    <a:pt x="347600" y="63206"/>
                  </a:lnTo>
                  <a:lnTo>
                    <a:pt x="347600" y="0"/>
                  </a:lnTo>
                  <a:close/>
                </a:path>
                <a:path w="1011555" h="821689">
                  <a:moveTo>
                    <a:pt x="1008283" y="157981"/>
                  </a:moveTo>
                  <a:lnTo>
                    <a:pt x="916531" y="157981"/>
                  </a:lnTo>
                  <a:lnTo>
                    <a:pt x="916531" y="726911"/>
                  </a:lnTo>
                  <a:lnTo>
                    <a:pt x="1006252" y="726911"/>
                  </a:lnTo>
                  <a:lnTo>
                    <a:pt x="1011305" y="705133"/>
                  </a:lnTo>
                  <a:lnTo>
                    <a:pt x="1011305" y="179759"/>
                  </a:lnTo>
                  <a:lnTo>
                    <a:pt x="1008283" y="157981"/>
                  </a:lnTo>
                  <a:close/>
                </a:path>
                <a:path w="1011555" h="821689">
                  <a:moveTo>
                    <a:pt x="853324" y="0"/>
                  </a:moveTo>
                  <a:lnTo>
                    <a:pt x="663704" y="0"/>
                  </a:lnTo>
                  <a:lnTo>
                    <a:pt x="663704" y="63206"/>
                  </a:lnTo>
                  <a:lnTo>
                    <a:pt x="853324" y="63206"/>
                  </a:lnTo>
                  <a:lnTo>
                    <a:pt x="853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48560" y="4662888"/>
              <a:ext cx="1011555" cy="821690"/>
            </a:xfrm>
            <a:custGeom>
              <a:avLst/>
              <a:gdLst/>
              <a:ahLst/>
              <a:cxnLst/>
              <a:rect l="l" t="t" r="r" b="b"/>
              <a:pathLst>
                <a:path w="1011555" h="821689">
                  <a:moveTo>
                    <a:pt x="94774" y="157981"/>
                  </a:moveTo>
                  <a:lnTo>
                    <a:pt x="916531" y="157981"/>
                  </a:lnTo>
                  <a:lnTo>
                    <a:pt x="916531" y="726911"/>
                  </a:lnTo>
                  <a:lnTo>
                    <a:pt x="94774" y="726911"/>
                  </a:lnTo>
                  <a:lnTo>
                    <a:pt x="94774" y="157981"/>
                  </a:lnTo>
                  <a:close/>
                </a:path>
                <a:path w="1011555" h="821689">
                  <a:moveTo>
                    <a:pt x="157981" y="63206"/>
                  </a:moveTo>
                  <a:lnTo>
                    <a:pt x="94135" y="66647"/>
                  </a:lnTo>
                  <a:lnTo>
                    <a:pt x="36036" y="99243"/>
                  </a:lnTo>
                  <a:lnTo>
                    <a:pt x="11900" y="133675"/>
                  </a:lnTo>
                  <a:lnTo>
                    <a:pt x="0" y="179759"/>
                  </a:lnTo>
                  <a:lnTo>
                    <a:pt x="0" y="705133"/>
                  </a:lnTo>
                  <a:lnTo>
                    <a:pt x="9991" y="748034"/>
                  </a:lnTo>
                  <a:lnTo>
                    <a:pt x="36356" y="785356"/>
                  </a:lnTo>
                  <a:lnTo>
                    <a:pt x="73681" y="811704"/>
                  </a:lnTo>
                  <a:lnTo>
                    <a:pt x="116552" y="821685"/>
                  </a:lnTo>
                  <a:lnTo>
                    <a:pt x="894823" y="821685"/>
                  </a:lnTo>
                  <a:lnTo>
                    <a:pt x="937744" y="811714"/>
                  </a:lnTo>
                  <a:lnTo>
                    <a:pt x="975038" y="785382"/>
                  </a:lnTo>
                  <a:lnTo>
                    <a:pt x="1001345" y="748064"/>
                  </a:lnTo>
                  <a:lnTo>
                    <a:pt x="1011305" y="705133"/>
                  </a:lnTo>
                  <a:lnTo>
                    <a:pt x="1011305" y="179759"/>
                  </a:lnTo>
                  <a:lnTo>
                    <a:pt x="999520" y="133586"/>
                  </a:lnTo>
                  <a:lnTo>
                    <a:pt x="975339" y="99172"/>
                  </a:lnTo>
                  <a:lnTo>
                    <a:pt x="917231" y="66611"/>
                  </a:lnTo>
                  <a:lnTo>
                    <a:pt x="853324" y="63206"/>
                  </a:lnTo>
                  <a:lnTo>
                    <a:pt x="853324" y="0"/>
                  </a:lnTo>
                  <a:lnTo>
                    <a:pt x="663704" y="0"/>
                  </a:lnTo>
                  <a:lnTo>
                    <a:pt x="663704" y="63206"/>
                  </a:lnTo>
                  <a:lnTo>
                    <a:pt x="347671" y="63206"/>
                  </a:lnTo>
                  <a:lnTo>
                    <a:pt x="347671" y="0"/>
                  </a:lnTo>
                  <a:lnTo>
                    <a:pt x="157981" y="0"/>
                  </a:lnTo>
                  <a:lnTo>
                    <a:pt x="157981" y="6320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06538" y="4884419"/>
              <a:ext cx="695960" cy="189230"/>
            </a:xfrm>
            <a:custGeom>
              <a:avLst/>
              <a:gdLst/>
              <a:ahLst/>
              <a:cxnLst/>
              <a:rect l="l" t="t" r="r" b="b"/>
              <a:pathLst>
                <a:path w="695959" h="189229">
                  <a:moveTo>
                    <a:pt x="189623" y="62230"/>
                  </a:moveTo>
                  <a:lnTo>
                    <a:pt x="126415" y="62230"/>
                  </a:lnTo>
                  <a:lnTo>
                    <a:pt x="126415" y="0"/>
                  </a:lnTo>
                  <a:lnTo>
                    <a:pt x="63271" y="0"/>
                  </a:lnTo>
                  <a:lnTo>
                    <a:pt x="63271" y="62230"/>
                  </a:lnTo>
                  <a:lnTo>
                    <a:pt x="0" y="62230"/>
                  </a:lnTo>
                  <a:lnTo>
                    <a:pt x="0" y="125730"/>
                  </a:lnTo>
                  <a:lnTo>
                    <a:pt x="63271" y="125730"/>
                  </a:lnTo>
                  <a:lnTo>
                    <a:pt x="63271" y="189230"/>
                  </a:lnTo>
                  <a:lnTo>
                    <a:pt x="126415" y="189230"/>
                  </a:lnTo>
                  <a:lnTo>
                    <a:pt x="126415" y="125730"/>
                  </a:lnTo>
                  <a:lnTo>
                    <a:pt x="189623" y="125730"/>
                  </a:lnTo>
                  <a:lnTo>
                    <a:pt x="189623" y="62230"/>
                  </a:lnTo>
                  <a:close/>
                </a:path>
                <a:path w="695959" h="189229">
                  <a:moveTo>
                    <a:pt x="695337" y="62941"/>
                  </a:moveTo>
                  <a:lnTo>
                    <a:pt x="505726" y="62941"/>
                  </a:lnTo>
                  <a:lnTo>
                    <a:pt x="505726" y="126149"/>
                  </a:lnTo>
                  <a:lnTo>
                    <a:pt x="695337" y="126149"/>
                  </a:lnTo>
                  <a:lnTo>
                    <a:pt x="695337" y="6294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52719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662173" y="1639"/>
                  </a:lnTo>
                  <a:lnTo>
                    <a:pt x="614384" y="6488"/>
                  </a:lnTo>
                  <a:lnTo>
                    <a:pt x="567581" y="14440"/>
                  </a:lnTo>
                  <a:lnTo>
                    <a:pt x="521870" y="25390"/>
                  </a:lnTo>
                  <a:lnTo>
                    <a:pt x="477356" y="39231"/>
                  </a:lnTo>
                  <a:lnTo>
                    <a:pt x="434147" y="55857"/>
                  </a:lnTo>
                  <a:lnTo>
                    <a:pt x="392347" y="75164"/>
                  </a:lnTo>
                  <a:lnTo>
                    <a:pt x="352063" y="97044"/>
                  </a:lnTo>
                  <a:lnTo>
                    <a:pt x="313400" y="121392"/>
                  </a:lnTo>
                  <a:lnTo>
                    <a:pt x="276464" y="148103"/>
                  </a:lnTo>
                  <a:lnTo>
                    <a:pt x="241361" y="177070"/>
                  </a:lnTo>
                  <a:lnTo>
                    <a:pt x="208197" y="208188"/>
                  </a:lnTo>
                  <a:lnTo>
                    <a:pt x="177078" y="241350"/>
                  </a:lnTo>
                  <a:lnTo>
                    <a:pt x="148110" y="276451"/>
                  </a:lnTo>
                  <a:lnTo>
                    <a:pt x="121398" y="313385"/>
                  </a:lnTo>
                  <a:lnTo>
                    <a:pt x="97048" y="352046"/>
                  </a:lnTo>
                  <a:lnTo>
                    <a:pt x="75167" y="392328"/>
                  </a:lnTo>
                  <a:lnTo>
                    <a:pt x="55860" y="434126"/>
                  </a:lnTo>
                  <a:lnTo>
                    <a:pt x="39232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1" y="854086"/>
                  </a:lnTo>
                  <a:lnTo>
                    <a:pt x="25391" y="899801"/>
                  </a:lnTo>
                  <a:lnTo>
                    <a:pt x="39232" y="944318"/>
                  </a:lnTo>
                  <a:lnTo>
                    <a:pt x="55860" y="987531"/>
                  </a:lnTo>
                  <a:lnTo>
                    <a:pt x="75167" y="1029333"/>
                  </a:lnTo>
                  <a:lnTo>
                    <a:pt x="97048" y="1069620"/>
                  </a:lnTo>
                  <a:lnTo>
                    <a:pt x="121398" y="1108284"/>
                  </a:lnTo>
                  <a:lnTo>
                    <a:pt x="148110" y="1145222"/>
                  </a:lnTo>
                  <a:lnTo>
                    <a:pt x="177078" y="1180325"/>
                  </a:lnTo>
                  <a:lnTo>
                    <a:pt x="208197" y="1213490"/>
                  </a:lnTo>
                  <a:lnTo>
                    <a:pt x="241361" y="1244610"/>
                  </a:lnTo>
                  <a:lnTo>
                    <a:pt x="276464" y="1273578"/>
                  </a:lnTo>
                  <a:lnTo>
                    <a:pt x="313400" y="1300290"/>
                  </a:lnTo>
                  <a:lnTo>
                    <a:pt x="352063" y="1324640"/>
                  </a:lnTo>
                  <a:lnTo>
                    <a:pt x="392347" y="1346521"/>
                  </a:lnTo>
                  <a:lnTo>
                    <a:pt x="434147" y="1365828"/>
                  </a:lnTo>
                  <a:lnTo>
                    <a:pt x="477356" y="1382455"/>
                  </a:lnTo>
                  <a:lnTo>
                    <a:pt x="521870" y="1396297"/>
                  </a:lnTo>
                  <a:lnTo>
                    <a:pt x="567581" y="1407246"/>
                  </a:lnTo>
                  <a:lnTo>
                    <a:pt x="614384" y="1415198"/>
                  </a:lnTo>
                  <a:lnTo>
                    <a:pt x="662173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5"/>
                  </a:lnTo>
                  <a:lnTo>
                    <a:pt x="987537" y="1365828"/>
                  </a:lnTo>
                  <a:lnTo>
                    <a:pt x="1029336" y="1346521"/>
                  </a:lnTo>
                  <a:lnTo>
                    <a:pt x="1069621" y="1324640"/>
                  </a:lnTo>
                  <a:lnTo>
                    <a:pt x="1108284" y="1300290"/>
                  </a:lnTo>
                  <a:lnTo>
                    <a:pt x="1145220" y="1273578"/>
                  </a:lnTo>
                  <a:lnTo>
                    <a:pt x="1180323" y="1244610"/>
                  </a:lnTo>
                  <a:lnTo>
                    <a:pt x="1213487" y="1213490"/>
                  </a:lnTo>
                  <a:lnTo>
                    <a:pt x="1244606" y="1180325"/>
                  </a:lnTo>
                  <a:lnTo>
                    <a:pt x="1273574" y="1145222"/>
                  </a:lnTo>
                  <a:lnTo>
                    <a:pt x="1300287" y="1108284"/>
                  </a:lnTo>
                  <a:lnTo>
                    <a:pt x="1324637" y="1069620"/>
                  </a:lnTo>
                  <a:lnTo>
                    <a:pt x="1346518" y="1029333"/>
                  </a:lnTo>
                  <a:lnTo>
                    <a:pt x="1365826" y="987531"/>
                  </a:lnTo>
                  <a:lnTo>
                    <a:pt x="1382453" y="944318"/>
                  </a:lnTo>
                  <a:lnTo>
                    <a:pt x="1396295" y="899801"/>
                  </a:lnTo>
                  <a:lnTo>
                    <a:pt x="1407245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5" y="567553"/>
                  </a:lnTo>
                  <a:lnTo>
                    <a:pt x="1396295" y="521844"/>
                  </a:lnTo>
                  <a:lnTo>
                    <a:pt x="1382453" y="477333"/>
                  </a:lnTo>
                  <a:lnTo>
                    <a:pt x="1365826" y="434126"/>
                  </a:lnTo>
                  <a:lnTo>
                    <a:pt x="1346518" y="392328"/>
                  </a:lnTo>
                  <a:lnTo>
                    <a:pt x="1324637" y="352046"/>
                  </a:lnTo>
                  <a:lnTo>
                    <a:pt x="1300287" y="313385"/>
                  </a:lnTo>
                  <a:lnTo>
                    <a:pt x="1273574" y="276451"/>
                  </a:lnTo>
                  <a:lnTo>
                    <a:pt x="1244606" y="241350"/>
                  </a:lnTo>
                  <a:lnTo>
                    <a:pt x="1213487" y="208188"/>
                  </a:lnTo>
                  <a:lnTo>
                    <a:pt x="1180323" y="177070"/>
                  </a:lnTo>
                  <a:lnTo>
                    <a:pt x="1145220" y="148103"/>
                  </a:lnTo>
                  <a:lnTo>
                    <a:pt x="1108284" y="121392"/>
                  </a:lnTo>
                  <a:lnTo>
                    <a:pt x="1069621" y="97044"/>
                  </a:lnTo>
                  <a:lnTo>
                    <a:pt x="1029336" y="75164"/>
                  </a:lnTo>
                  <a:lnTo>
                    <a:pt x="987537" y="55857"/>
                  </a:lnTo>
                  <a:lnTo>
                    <a:pt x="944327" y="39231"/>
                  </a:lnTo>
                  <a:lnTo>
                    <a:pt x="899814" y="25390"/>
                  </a:lnTo>
                  <a:lnTo>
                    <a:pt x="854104" y="14440"/>
                  </a:lnTo>
                  <a:lnTo>
                    <a:pt x="807301" y="6488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2719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8"/>
                  </a:lnTo>
                  <a:lnTo>
                    <a:pt x="854104" y="14440"/>
                  </a:lnTo>
                  <a:lnTo>
                    <a:pt x="899814" y="25390"/>
                  </a:lnTo>
                  <a:lnTo>
                    <a:pt x="944327" y="39231"/>
                  </a:lnTo>
                  <a:lnTo>
                    <a:pt x="987537" y="55857"/>
                  </a:lnTo>
                  <a:lnTo>
                    <a:pt x="1029336" y="75164"/>
                  </a:lnTo>
                  <a:lnTo>
                    <a:pt x="1069621" y="97044"/>
                  </a:lnTo>
                  <a:lnTo>
                    <a:pt x="1108284" y="121392"/>
                  </a:lnTo>
                  <a:lnTo>
                    <a:pt x="1145220" y="148103"/>
                  </a:lnTo>
                  <a:lnTo>
                    <a:pt x="1180323" y="177070"/>
                  </a:lnTo>
                  <a:lnTo>
                    <a:pt x="1213487" y="208188"/>
                  </a:lnTo>
                  <a:lnTo>
                    <a:pt x="1244606" y="241350"/>
                  </a:lnTo>
                  <a:lnTo>
                    <a:pt x="1273574" y="276451"/>
                  </a:lnTo>
                  <a:lnTo>
                    <a:pt x="1300287" y="313385"/>
                  </a:lnTo>
                  <a:lnTo>
                    <a:pt x="1324637" y="352046"/>
                  </a:lnTo>
                  <a:lnTo>
                    <a:pt x="1346518" y="392328"/>
                  </a:lnTo>
                  <a:lnTo>
                    <a:pt x="1365826" y="434126"/>
                  </a:lnTo>
                  <a:lnTo>
                    <a:pt x="1382453" y="477333"/>
                  </a:lnTo>
                  <a:lnTo>
                    <a:pt x="1396295" y="521844"/>
                  </a:lnTo>
                  <a:lnTo>
                    <a:pt x="1407245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5" y="854086"/>
                  </a:lnTo>
                  <a:lnTo>
                    <a:pt x="1396295" y="899801"/>
                  </a:lnTo>
                  <a:lnTo>
                    <a:pt x="1382453" y="944318"/>
                  </a:lnTo>
                  <a:lnTo>
                    <a:pt x="1365826" y="987531"/>
                  </a:lnTo>
                  <a:lnTo>
                    <a:pt x="1346518" y="1029333"/>
                  </a:lnTo>
                  <a:lnTo>
                    <a:pt x="1324637" y="1069620"/>
                  </a:lnTo>
                  <a:lnTo>
                    <a:pt x="1300287" y="1108284"/>
                  </a:lnTo>
                  <a:lnTo>
                    <a:pt x="1273574" y="1145222"/>
                  </a:lnTo>
                  <a:lnTo>
                    <a:pt x="1244606" y="1180325"/>
                  </a:lnTo>
                  <a:lnTo>
                    <a:pt x="1213487" y="1213490"/>
                  </a:lnTo>
                  <a:lnTo>
                    <a:pt x="1180323" y="1244610"/>
                  </a:lnTo>
                  <a:lnTo>
                    <a:pt x="1145220" y="1273578"/>
                  </a:lnTo>
                  <a:lnTo>
                    <a:pt x="1108284" y="1300290"/>
                  </a:lnTo>
                  <a:lnTo>
                    <a:pt x="1069621" y="1324640"/>
                  </a:lnTo>
                  <a:lnTo>
                    <a:pt x="1029336" y="1346521"/>
                  </a:lnTo>
                  <a:lnTo>
                    <a:pt x="987537" y="1365828"/>
                  </a:lnTo>
                  <a:lnTo>
                    <a:pt x="944327" y="1382455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3" y="1420047"/>
                  </a:lnTo>
                  <a:lnTo>
                    <a:pt x="614384" y="1415198"/>
                  </a:lnTo>
                  <a:lnTo>
                    <a:pt x="567581" y="1407246"/>
                  </a:lnTo>
                  <a:lnTo>
                    <a:pt x="521870" y="1396297"/>
                  </a:lnTo>
                  <a:lnTo>
                    <a:pt x="477356" y="1382455"/>
                  </a:lnTo>
                  <a:lnTo>
                    <a:pt x="434147" y="1365828"/>
                  </a:lnTo>
                  <a:lnTo>
                    <a:pt x="392347" y="1346521"/>
                  </a:lnTo>
                  <a:lnTo>
                    <a:pt x="352063" y="1324640"/>
                  </a:lnTo>
                  <a:lnTo>
                    <a:pt x="313400" y="1300290"/>
                  </a:lnTo>
                  <a:lnTo>
                    <a:pt x="276464" y="1273578"/>
                  </a:lnTo>
                  <a:lnTo>
                    <a:pt x="241361" y="1244610"/>
                  </a:lnTo>
                  <a:lnTo>
                    <a:pt x="208197" y="1213490"/>
                  </a:lnTo>
                  <a:lnTo>
                    <a:pt x="177078" y="1180325"/>
                  </a:lnTo>
                  <a:lnTo>
                    <a:pt x="148110" y="1145222"/>
                  </a:lnTo>
                  <a:lnTo>
                    <a:pt x="121398" y="1108284"/>
                  </a:lnTo>
                  <a:lnTo>
                    <a:pt x="97048" y="1069620"/>
                  </a:lnTo>
                  <a:lnTo>
                    <a:pt x="75167" y="1029333"/>
                  </a:lnTo>
                  <a:lnTo>
                    <a:pt x="55860" y="987531"/>
                  </a:lnTo>
                  <a:lnTo>
                    <a:pt x="39232" y="944318"/>
                  </a:lnTo>
                  <a:lnTo>
                    <a:pt x="25391" y="899801"/>
                  </a:lnTo>
                  <a:lnTo>
                    <a:pt x="14441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2" y="477333"/>
                  </a:lnTo>
                  <a:lnTo>
                    <a:pt x="55860" y="434126"/>
                  </a:lnTo>
                  <a:lnTo>
                    <a:pt x="75167" y="392328"/>
                  </a:lnTo>
                  <a:lnTo>
                    <a:pt x="97048" y="352046"/>
                  </a:lnTo>
                  <a:lnTo>
                    <a:pt x="121398" y="313385"/>
                  </a:lnTo>
                  <a:lnTo>
                    <a:pt x="148110" y="276451"/>
                  </a:lnTo>
                  <a:lnTo>
                    <a:pt x="177078" y="241350"/>
                  </a:lnTo>
                  <a:lnTo>
                    <a:pt x="208197" y="208188"/>
                  </a:lnTo>
                  <a:lnTo>
                    <a:pt x="241361" y="177070"/>
                  </a:lnTo>
                  <a:lnTo>
                    <a:pt x="276464" y="148103"/>
                  </a:lnTo>
                  <a:lnTo>
                    <a:pt x="313400" y="121392"/>
                  </a:lnTo>
                  <a:lnTo>
                    <a:pt x="352063" y="97044"/>
                  </a:lnTo>
                  <a:lnTo>
                    <a:pt x="392347" y="75164"/>
                  </a:lnTo>
                  <a:lnTo>
                    <a:pt x="434147" y="55857"/>
                  </a:lnTo>
                  <a:lnTo>
                    <a:pt x="477356" y="39231"/>
                  </a:lnTo>
                  <a:lnTo>
                    <a:pt x="521870" y="25390"/>
                  </a:lnTo>
                  <a:lnTo>
                    <a:pt x="567581" y="14440"/>
                  </a:lnTo>
                  <a:lnTo>
                    <a:pt x="614384" y="6488"/>
                  </a:lnTo>
                  <a:lnTo>
                    <a:pt x="662173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74974" y="4583508"/>
              <a:ext cx="777240" cy="676275"/>
            </a:xfrm>
            <a:custGeom>
              <a:avLst/>
              <a:gdLst/>
              <a:ahLst/>
              <a:cxnLst/>
              <a:rect l="l" t="t" r="r" b="b"/>
              <a:pathLst>
                <a:path w="777239" h="676275">
                  <a:moveTo>
                    <a:pt x="565993" y="0"/>
                  </a:moveTo>
                  <a:lnTo>
                    <a:pt x="555437" y="0"/>
                  </a:lnTo>
                  <a:lnTo>
                    <a:pt x="527132" y="5879"/>
                  </a:lnTo>
                  <a:lnTo>
                    <a:pt x="498809" y="20430"/>
                  </a:lnTo>
                  <a:lnTo>
                    <a:pt x="474513" y="39025"/>
                  </a:lnTo>
                  <a:lnTo>
                    <a:pt x="458286" y="57034"/>
                  </a:lnTo>
                  <a:lnTo>
                    <a:pt x="454251" y="53925"/>
                  </a:lnTo>
                  <a:lnTo>
                    <a:pt x="419999" y="35050"/>
                  </a:lnTo>
                  <a:lnTo>
                    <a:pt x="400178" y="33749"/>
                  </a:lnTo>
                  <a:lnTo>
                    <a:pt x="380730" y="38273"/>
                  </a:lnTo>
                  <a:lnTo>
                    <a:pt x="362909" y="48238"/>
                  </a:lnTo>
                  <a:lnTo>
                    <a:pt x="358433" y="51643"/>
                  </a:lnTo>
                  <a:lnTo>
                    <a:pt x="357574" y="53771"/>
                  </a:lnTo>
                  <a:lnTo>
                    <a:pt x="352694" y="57034"/>
                  </a:lnTo>
                  <a:lnTo>
                    <a:pt x="336466" y="39115"/>
                  </a:lnTo>
                  <a:lnTo>
                    <a:pt x="312061" y="20510"/>
                  </a:lnTo>
                  <a:lnTo>
                    <a:pt x="283682" y="5908"/>
                  </a:lnTo>
                  <a:lnTo>
                    <a:pt x="255536" y="0"/>
                  </a:lnTo>
                  <a:lnTo>
                    <a:pt x="244174" y="585"/>
                  </a:lnTo>
                  <a:lnTo>
                    <a:pt x="210659" y="26196"/>
                  </a:lnTo>
                  <a:lnTo>
                    <a:pt x="202158" y="83068"/>
                  </a:lnTo>
                  <a:lnTo>
                    <a:pt x="202231" y="107871"/>
                  </a:lnTo>
                  <a:lnTo>
                    <a:pt x="205709" y="129974"/>
                  </a:lnTo>
                  <a:lnTo>
                    <a:pt x="215335" y="150035"/>
                  </a:lnTo>
                  <a:lnTo>
                    <a:pt x="244695" y="169110"/>
                  </a:lnTo>
                  <a:lnTo>
                    <a:pt x="280286" y="165261"/>
                  </a:lnTo>
                  <a:lnTo>
                    <a:pt x="315627" y="149028"/>
                  </a:lnTo>
                  <a:lnTo>
                    <a:pt x="344238" y="130953"/>
                  </a:lnTo>
                  <a:lnTo>
                    <a:pt x="359482" y="152196"/>
                  </a:lnTo>
                  <a:lnTo>
                    <a:pt x="367704" y="156766"/>
                  </a:lnTo>
                  <a:lnTo>
                    <a:pt x="371059" y="166377"/>
                  </a:lnTo>
                  <a:lnTo>
                    <a:pt x="371698" y="202743"/>
                  </a:lnTo>
                  <a:lnTo>
                    <a:pt x="333675" y="202743"/>
                  </a:lnTo>
                  <a:lnTo>
                    <a:pt x="323493" y="205510"/>
                  </a:lnTo>
                  <a:lnTo>
                    <a:pt x="313950" y="212586"/>
                  </a:lnTo>
                  <a:lnTo>
                    <a:pt x="306879" y="222136"/>
                  </a:lnTo>
                  <a:lnTo>
                    <a:pt x="304115" y="232325"/>
                  </a:lnTo>
                  <a:lnTo>
                    <a:pt x="304115" y="270348"/>
                  </a:lnTo>
                  <a:lnTo>
                    <a:pt x="277687" y="273101"/>
                  </a:lnTo>
                  <a:lnTo>
                    <a:pt x="220893" y="288344"/>
                  </a:lnTo>
                  <a:lnTo>
                    <a:pt x="155226" y="323266"/>
                  </a:lnTo>
                  <a:lnTo>
                    <a:pt x="117420" y="354251"/>
                  </a:lnTo>
                  <a:lnTo>
                    <a:pt x="85630" y="391115"/>
                  </a:lnTo>
                  <a:lnTo>
                    <a:pt x="61830" y="433578"/>
                  </a:lnTo>
                  <a:lnTo>
                    <a:pt x="46935" y="471294"/>
                  </a:lnTo>
                  <a:lnTo>
                    <a:pt x="34665" y="533476"/>
                  </a:lnTo>
                  <a:lnTo>
                    <a:pt x="33788" y="574463"/>
                  </a:lnTo>
                  <a:lnTo>
                    <a:pt x="20105" y="577034"/>
                  </a:lnTo>
                  <a:lnTo>
                    <a:pt x="9424" y="583960"/>
                  </a:lnTo>
                  <a:lnTo>
                    <a:pt x="2478" y="594066"/>
                  </a:lnTo>
                  <a:lnTo>
                    <a:pt x="0" y="606173"/>
                  </a:lnTo>
                  <a:lnTo>
                    <a:pt x="0" y="646253"/>
                  </a:lnTo>
                  <a:lnTo>
                    <a:pt x="2764" y="656442"/>
                  </a:lnTo>
                  <a:lnTo>
                    <a:pt x="9835" y="665992"/>
                  </a:lnTo>
                  <a:lnTo>
                    <a:pt x="19380" y="673068"/>
                  </a:lnTo>
                  <a:lnTo>
                    <a:pt x="29567" y="675835"/>
                  </a:lnTo>
                  <a:lnTo>
                    <a:pt x="274547" y="675835"/>
                  </a:lnTo>
                  <a:lnTo>
                    <a:pt x="304115" y="646253"/>
                  </a:lnTo>
                  <a:lnTo>
                    <a:pt x="304607" y="622886"/>
                  </a:lnTo>
                  <a:lnTo>
                    <a:pt x="302613" y="599558"/>
                  </a:lnTo>
                  <a:lnTo>
                    <a:pt x="292922" y="581630"/>
                  </a:lnTo>
                  <a:lnTo>
                    <a:pt x="270327" y="574463"/>
                  </a:lnTo>
                  <a:lnTo>
                    <a:pt x="271259" y="549034"/>
                  </a:lnTo>
                  <a:lnTo>
                    <a:pt x="290734" y="515147"/>
                  </a:lnTo>
                  <a:lnTo>
                    <a:pt x="343597" y="506505"/>
                  </a:lnTo>
                  <a:lnTo>
                    <a:pt x="396411" y="506186"/>
                  </a:lnTo>
                  <a:lnTo>
                    <a:pt x="463033" y="506229"/>
                  </a:lnTo>
                  <a:lnTo>
                    <a:pt x="618786" y="506858"/>
                  </a:lnTo>
                  <a:lnTo>
                    <a:pt x="625349" y="531054"/>
                  </a:lnTo>
                  <a:lnTo>
                    <a:pt x="639613" y="554964"/>
                  </a:lnTo>
                  <a:lnTo>
                    <a:pt x="659296" y="575961"/>
                  </a:lnTo>
                  <a:lnTo>
                    <a:pt x="682120" y="591418"/>
                  </a:lnTo>
                  <a:lnTo>
                    <a:pt x="705578" y="600409"/>
                  </a:lnTo>
                  <a:lnTo>
                    <a:pt x="737301" y="607432"/>
                  </a:lnTo>
                  <a:lnTo>
                    <a:pt x="765199" y="605384"/>
                  </a:lnTo>
                  <a:lnTo>
                    <a:pt x="777185" y="587161"/>
                  </a:lnTo>
                  <a:lnTo>
                    <a:pt x="777185" y="190116"/>
                  </a:lnTo>
                  <a:lnTo>
                    <a:pt x="767476" y="172869"/>
                  </a:lnTo>
                  <a:lnTo>
                    <a:pt x="745131" y="169295"/>
                  </a:lnTo>
                  <a:lnTo>
                    <a:pt x="720326" y="172958"/>
                  </a:lnTo>
                  <a:lnTo>
                    <a:pt x="682120" y="185860"/>
                  </a:lnTo>
                  <a:lnTo>
                    <a:pt x="645318" y="214949"/>
                  </a:lnTo>
                  <a:lnTo>
                    <a:pt x="625654" y="247772"/>
                  </a:lnTo>
                  <a:lnTo>
                    <a:pt x="618786" y="270348"/>
                  </a:lnTo>
                  <a:lnTo>
                    <a:pt x="506851" y="270348"/>
                  </a:lnTo>
                  <a:lnTo>
                    <a:pt x="507254" y="252679"/>
                  </a:lnTo>
                  <a:lnTo>
                    <a:pt x="507214" y="237264"/>
                  </a:lnTo>
                  <a:lnTo>
                    <a:pt x="504861" y="224150"/>
                  </a:lnTo>
                  <a:lnTo>
                    <a:pt x="498324" y="213384"/>
                  </a:lnTo>
                  <a:lnTo>
                    <a:pt x="486977" y="205317"/>
                  </a:lnTo>
                  <a:lnTo>
                    <a:pt x="474131" y="202371"/>
                  </a:lnTo>
                  <a:lnTo>
                    <a:pt x="458619" y="202271"/>
                  </a:lnTo>
                  <a:lnTo>
                    <a:pt x="439275" y="202743"/>
                  </a:lnTo>
                  <a:lnTo>
                    <a:pt x="439900" y="166397"/>
                  </a:lnTo>
                  <a:lnTo>
                    <a:pt x="443231" y="156819"/>
                  </a:lnTo>
                  <a:lnTo>
                    <a:pt x="451446" y="152256"/>
                  </a:lnTo>
                  <a:lnTo>
                    <a:pt x="466728" y="130953"/>
                  </a:lnTo>
                  <a:lnTo>
                    <a:pt x="485455" y="143272"/>
                  </a:lnTo>
                  <a:lnTo>
                    <a:pt x="520692" y="161829"/>
                  </a:lnTo>
                  <a:lnTo>
                    <a:pt x="561172" y="169719"/>
                  </a:lnTo>
                  <a:lnTo>
                    <a:pt x="595624" y="150035"/>
                  </a:lnTo>
                  <a:lnTo>
                    <a:pt x="605255" y="129974"/>
                  </a:lnTo>
                  <a:lnTo>
                    <a:pt x="608737" y="107871"/>
                  </a:lnTo>
                  <a:lnTo>
                    <a:pt x="608814" y="83068"/>
                  </a:lnTo>
                  <a:lnTo>
                    <a:pt x="608230" y="54906"/>
                  </a:lnTo>
                  <a:lnTo>
                    <a:pt x="604247" y="34775"/>
                  </a:lnTo>
                  <a:lnTo>
                    <a:pt x="594089" y="17184"/>
                  </a:lnTo>
                  <a:lnTo>
                    <a:pt x="580443" y="4728"/>
                  </a:lnTo>
                  <a:lnTo>
                    <a:pt x="565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74974" y="4583508"/>
              <a:ext cx="777240" cy="676275"/>
            </a:xfrm>
            <a:custGeom>
              <a:avLst/>
              <a:gdLst/>
              <a:ahLst/>
              <a:cxnLst/>
              <a:rect l="l" t="t" r="r" b="b"/>
              <a:pathLst>
                <a:path w="777239" h="676275">
                  <a:moveTo>
                    <a:pt x="202743" y="54906"/>
                  </a:moveTo>
                  <a:lnTo>
                    <a:pt x="202158" y="83068"/>
                  </a:lnTo>
                  <a:lnTo>
                    <a:pt x="202231" y="107871"/>
                  </a:lnTo>
                  <a:lnTo>
                    <a:pt x="205709" y="129974"/>
                  </a:lnTo>
                  <a:lnTo>
                    <a:pt x="215335" y="150035"/>
                  </a:lnTo>
                  <a:lnTo>
                    <a:pt x="244695" y="169110"/>
                  </a:lnTo>
                  <a:lnTo>
                    <a:pt x="280286" y="165261"/>
                  </a:lnTo>
                  <a:lnTo>
                    <a:pt x="315627" y="149028"/>
                  </a:lnTo>
                  <a:lnTo>
                    <a:pt x="344238" y="130953"/>
                  </a:lnTo>
                  <a:lnTo>
                    <a:pt x="359482" y="152196"/>
                  </a:lnTo>
                  <a:lnTo>
                    <a:pt x="367704" y="156766"/>
                  </a:lnTo>
                  <a:lnTo>
                    <a:pt x="371059" y="166377"/>
                  </a:lnTo>
                  <a:lnTo>
                    <a:pt x="371698" y="202743"/>
                  </a:lnTo>
                  <a:lnTo>
                    <a:pt x="333675" y="202743"/>
                  </a:lnTo>
                  <a:lnTo>
                    <a:pt x="323493" y="205510"/>
                  </a:lnTo>
                  <a:lnTo>
                    <a:pt x="313950" y="212586"/>
                  </a:lnTo>
                  <a:lnTo>
                    <a:pt x="306879" y="222136"/>
                  </a:lnTo>
                  <a:lnTo>
                    <a:pt x="304115" y="232325"/>
                  </a:lnTo>
                  <a:lnTo>
                    <a:pt x="304115" y="270348"/>
                  </a:lnTo>
                  <a:lnTo>
                    <a:pt x="277687" y="273101"/>
                  </a:lnTo>
                  <a:lnTo>
                    <a:pt x="220893" y="288344"/>
                  </a:lnTo>
                  <a:lnTo>
                    <a:pt x="155226" y="323266"/>
                  </a:lnTo>
                  <a:lnTo>
                    <a:pt x="117420" y="354251"/>
                  </a:lnTo>
                  <a:lnTo>
                    <a:pt x="85630" y="391115"/>
                  </a:lnTo>
                  <a:lnTo>
                    <a:pt x="61830" y="433578"/>
                  </a:lnTo>
                  <a:lnTo>
                    <a:pt x="46935" y="471294"/>
                  </a:lnTo>
                  <a:lnTo>
                    <a:pt x="34665" y="533476"/>
                  </a:lnTo>
                  <a:lnTo>
                    <a:pt x="33788" y="574463"/>
                  </a:lnTo>
                  <a:lnTo>
                    <a:pt x="20105" y="577034"/>
                  </a:lnTo>
                  <a:lnTo>
                    <a:pt x="9424" y="583960"/>
                  </a:lnTo>
                  <a:lnTo>
                    <a:pt x="2478" y="594066"/>
                  </a:lnTo>
                  <a:lnTo>
                    <a:pt x="0" y="606173"/>
                  </a:lnTo>
                  <a:lnTo>
                    <a:pt x="0" y="646253"/>
                  </a:lnTo>
                  <a:lnTo>
                    <a:pt x="2764" y="656442"/>
                  </a:lnTo>
                  <a:lnTo>
                    <a:pt x="9835" y="665992"/>
                  </a:lnTo>
                  <a:lnTo>
                    <a:pt x="19380" y="673068"/>
                  </a:lnTo>
                  <a:lnTo>
                    <a:pt x="29567" y="675835"/>
                  </a:lnTo>
                  <a:lnTo>
                    <a:pt x="274547" y="675835"/>
                  </a:lnTo>
                  <a:lnTo>
                    <a:pt x="304115" y="646253"/>
                  </a:lnTo>
                  <a:lnTo>
                    <a:pt x="304607" y="622886"/>
                  </a:lnTo>
                  <a:lnTo>
                    <a:pt x="302613" y="599558"/>
                  </a:lnTo>
                  <a:lnTo>
                    <a:pt x="292922" y="581630"/>
                  </a:lnTo>
                  <a:lnTo>
                    <a:pt x="270327" y="574463"/>
                  </a:lnTo>
                  <a:lnTo>
                    <a:pt x="271259" y="549034"/>
                  </a:lnTo>
                  <a:lnTo>
                    <a:pt x="290734" y="515147"/>
                  </a:lnTo>
                  <a:lnTo>
                    <a:pt x="343597" y="506505"/>
                  </a:lnTo>
                  <a:lnTo>
                    <a:pt x="396411" y="506186"/>
                  </a:lnTo>
                  <a:lnTo>
                    <a:pt x="463033" y="506229"/>
                  </a:lnTo>
                  <a:lnTo>
                    <a:pt x="530767" y="506467"/>
                  </a:lnTo>
                  <a:lnTo>
                    <a:pt x="586917" y="506733"/>
                  </a:lnTo>
                  <a:lnTo>
                    <a:pt x="618786" y="506858"/>
                  </a:lnTo>
                  <a:lnTo>
                    <a:pt x="639613" y="554964"/>
                  </a:lnTo>
                  <a:lnTo>
                    <a:pt x="682120" y="591418"/>
                  </a:lnTo>
                  <a:lnTo>
                    <a:pt x="737301" y="607432"/>
                  </a:lnTo>
                  <a:lnTo>
                    <a:pt x="765199" y="605384"/>
                  </a:lnTo>
                  <a:lnTo>
                    <a:pt x="777185" y="587161"/>
                  </a:lnTo>
                  <a:lnTo>
                    <a:pt x="777185" y="190116"/>
                  </a:lnTo>
                  <a:lnTo>
                    <a:pt x="767476" y="172869"/>
                  </a:lnTo>
                  <a:lnTo>
                    <a:pt x="745131" y="169295"/>
                  </a:lnTo>
                  <a:lnTo>
                    <a:pt x="720326" y="172958"/>
                  </a:lnTo>
                  <a:lnTo>
                    <a:pt x="703239" y="177418"/>
                  </a:lnTo>
                  <a:lnTo>
                    <a:pt x="693534" y="180043"/>
                  </a:lnTo>
                  <a:lnTo>
                    <a:pt x="690065" y="181887"/>
                  </a:lnTo>
                  <a:lnTo>
                    <a:pt x="682120" y="185860"/>
                  </a:lnTo>
                  <a:lnTo>
                    <a:pt x="645318" y="214949"/>
                  </a:lnTo>
                  <a:lnTo>
                    <a:pt x="625654" y="247772"/>
                  </a:lnTo>
                  <a:lnTo>
                    <a:pt x="618786" y="270348"/>
                  </a:lnTo>
                  <a:lnTo>
                    <a:pt x="506851" y="270348"/>
                  </a:lnTo>
                  <a:lnTo>
                    <a:pt x="507254" y="252679"/>
                  </a:lnTo>
                  <a:lnTo>
                    <a:pt x="507214" y="237264"/>
                  </a:lnTo>
                  <a:lnTo>
                    <a:pt x="504861" y="224150"/>
                  </a:lnTo>
                  <a:lnTo>
                    <a:pt x="498324" y="213384"/>
                  </a:lnTo>
                  <a:lnTo>
                    <a:pt x="486977" y="205317"/>
                  </a:lnTo>
                  <a:lnTo>
                    <a:pt x="474131" y="202371"/>
                  </a:lnTo>
                  <a:lnTo>
                    <a:pt x="458619" y="202271"/>
                  </a:lnTo>
                  <a:lnTo>
                    <a:pt x="439275" y="202743"/>
                  </a:lnTo>
                  <a:lnTo>
                    <a:pt x="439900" y="166397"/>
                  </a:lnTo>
                  <a:lnTo>
                    <a:pt x="443231" y="156819"/>
                  </a:lnTo>
                  <a:lnTo>
                    <a:pt x="451446" y="152256"/>
                  </a:lnTo>
                  <a:lnTo>
                    <a:pt x="466728" y="130953"/>
                  </a:lnTo>
                  <a:lnTo>
                    <a:pt x="485455" y="143272"/>
                  </a:lnTo>
                  <a:lnTo>
                    <a:pt x="520692" y="161829"/>
                  </a:lnTo>
                  <a:lnTo>
                    <a:pt x="561172" y="169719"/>
                  </a:lnTo>
                  <a:lnTo>
                    <a:pt x="595624" y="150035"/>
                  </a:lnTo>
                  <a:lnTo>
                    <a:pt x="605255" y="129974"/>
                  </a:lnTo>
                  <a:lnTo>
                    <a:pt x="608737" y="107871"/>
                  </a:lnTo>
                  <a:lnTo>
                    <a:pt x="608814" y="83068"/>
                  </a:lnTo>
                  <a:lnTo>
                    <a:pt x="608230" y="54906"/>
                  </a:lnTo>
                  <a:lnTo>
                    <a:pt x="604247" y="34775"/>
                  </a:lnTo>
                  <a:lnTo>
                    <a:pt x="594089" y="17184"/>
                  </a:lnTo>
                  <a:lnTo>
                    <a:pt x="580443" y="4728"/>
                  </a:lnTo>
                  <a:lnTo>
                    <a:pt x="565993" y="0"/>
                  </a:lnTo>
                  <a:lnTo>
                    <a:pt x="555437" y="0"/>
                  </a:lnTo>
                  <a:lnTo>
                    <a:pt x="527132" y="5879"/>
                  </a:lnTo>
                  <a:lnTo>
                    <a:pt x="498809" y="20430"/>
                  </a:lnTo>
                  <a:lnTo>
                    <a:pt x="474513" y="39025"/>
                  </a:lnTo>
                  <a:lnTo>
                    <a:pt x="458286" y="57034"/>
                  </a:lnTo>
                  <a:lnTo>
                    <a:pt x="454251" y="53925"/>
                  </a:lnTo>
                  <a:lnTo>
                    <a:pt x="419999" y="35050"/>
                  </a:lnTo>
                  <a:lnTo>
                    <a:pt x="400178" y="33749"/>
                  </a:lnTo>
                  <a:lnTo>
                    <a:pt x="380730" y="38273"/>
                  </a:lnTo>
                  <a:lnTo>
                    <a:pt x="362909" y="48238"/>
                  </a:lnTo>
                  <a:lnTo>
                    <a:pt x="358433" y="51643"/>
                  </a:lnTo>
                  <a:lnTo>
                    <a:pt x="357574" y="53771"/>
                  </a:lnTo>
                  <a:lnTo>
                    <a:pt x="352694" y="57034"/>
                  </a:lnTo>
                  <a:lnTo>
                    <a:pt x="336466" y="39115"/>
                  </a:lnTo>
                  <a:lnTo>
                    <a:pt x="312061" y="20510"/>
                  </a:lnTo>
                  <a:lnTo>
                    <a:pt x="283682" y="5908"/>
                  </a:lnTo>
                  <a:lnTo>
                    <a:pt x="255536" y="0"/>
                  </a:lnTo>
                  <a:lnTo>
                    <a:pt x="244174" y="585"/>
                  </a:lnTo>
                  <a:lnTo>
                    <a:pt x="210659" y="26196"/>
                  </a:lnTo>
                  <a:lnTo>
                    <a:pt x="203808" y="43979"/>
                  </a:lnTo>
                  <a:lnTo>
                    <a:pt x="202743" y="5490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42550" y="5293110"/>
              <a:ext cx="169545" cy="271145"/>
            </a:xfrm>
            <a:custGeom>
              <a:avLst/>
              <a:gdLst/>
              <a:ahLst/>
              <a:cxnLst/>
              <a:rect l="l" t="t" r="r" b="b"/>
              <a:pathLst>
                <a:path w="169544" h="271145">
                  <a:moveTo>
                    <a:pt x="86588" y="0"/>
                  </a:moveTo>
                  <a:lnTo>
                    <a:pt x="43485" y="58311"/>
                  </a:lnTo>
                  <a:lnTo>
                    <a:pt x="15366" y="114672"/>
                  </a:lnTo>
                  <a:lnTo>
                    <a:pt x="0" y="179546"/>
                  </a:lnTo>
                  <a:lnTo>
                    <a:pt x="989" y="199371"/>
                  </a:lnTo>
                  <a:lnTo>
                    <a:pt x="24807" y="245519"/>
                  </a:lnTo>
                  <a:lnTo>
                    <a:pt x="84396" y="270818"/>
                  </a:lnTo>
                  <a:lnTo>
                    <a:pt x="115983" y="264483"/>
                  </a:lnTo>
                  <a:lnTo>
                    <a:pt x="149123" y="240341"/>
                  </a:lnTo>
                  <a:lnTo>
                    <a:pt x="169054" y="178405"/>
                  </a:lnTo>
                  <a:lnTo>
                    <a:pt x="158506" y="127823"/>
                  </a:lnTo>
                  <a:lnTo>
                    <a:pt x="137106" y="78982"/>
                  </a:lnTo>
                  <a:lnTo>
                    <a:pt x="113211" y="38874"/>
                  </a:lnTo>
                  <a:lnTo>
                    <a:pt x="108494" y="31851"/>
                  </a:lnTo>
                  <a:lnTo>
                    <a:pt x="105436" y="26743"/>
                  </a:lnTo>
                  <a:lnTo>
                    <a:pt x="93142" y="9718"/>
                  </a:lnTo>
                  <a:lnTo>
                    <a:pt x="88510" y="7235"/>
                  </a:lnTo>
                  <a:lnTo>
                    <a:pt x="8658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09662" y="4372961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662174" y="1639"/>
                  </a:lnTo>
                  <a:lnTo>
                    <a:pt x="614386" y="6488"/>
                  </a:lnTo>
                  <a:lnTo>
                    <a:pt x="567583" y="14440"/>
                  </a:lnTo>
                  <a:lnTo>
                    <a:pt x="521872" y="25390"/>
                  </a:lnTo>
                  <a:lnTo>
                    <a:pt x="477359" y="39231"/>
                  </a:lnTo>
                  <a:lnTo>
                    <a:pt x="434150" y="55857"/>
                  </a:lnTo>
                  <a:lnTo>
                    <a:pt x="392350" y="75164"/>
                  </a:lnTo>
                  <a:lnTo>
                    <a:pt x="352066" y="97044"/>
                  </a:lnTo>
                  <a:lnTo>
                    <a:pt x="313403" y="121392"/>
                  </a:lnTo>
                  <a:lnTo>
                    <a:pt x="276467" y="148103"/>
                  </a:lnTo>
                  <a:lnTo>
                    <a:pt x="241364" y="177070"/>
                  </a:lnTo>
                  <a:lnTo>
                    <a:pt x="208200" y="208188"/>
                  </a:lnTo>
                  <a:lnTo>
                    <a:pt x="177081" y="241350"/>
                  </a:lnTo>
                  <a:lnTo>
                    <a:pt x="148112" y="276451"/>
                  </a:lnTo>
                  <a:lnTo>
                    <a:pt x="121400" y="313385"/>
                  </a:lnTo>
                  <a:lnTo>
                    <a:pt x="97050" y="352046"/>
                  </a:lnTo>
                  <a:lnTo>
                    <a:pt x="75168" y="392328"/>
                  </a:lnTo>
                  <a:lnTo>
                    <a:pt x="55861" y="434126"/>
                  </a:lnTo>
                  <a:lnTo>
                    <a:pt x="39233" y="477333"/>
                  </a:lnTo>
                  <a:lnTo>
                    <a:pt x="25391" y="521844"/>
                  </a:lnTo>
                  <a:lnTo>
                    <a:pt x="14441" y="567553"/>
                  </a:lnTo>
                  <a:lnTo>
                    <a:pt x="6489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75"/>
                  </a:lnTo>
                  <a:lnTo>
                    <a:pt x="6489" y="807263"/>
                  </a:lnTo>
                  <a:lnTo>
                    <a:pt x="14441" y="854066"/>
                  </a:lnTo>
                  <a:lnTo>
                    <a:pt x="25391" y="899777"/>
                  </a:lnTo>
                  <a:lnTo>
                    <a:pt x="39233" y="944290"/>
                  </a:lnTo>
                  <a:lnTo>
                    <a:pt x="55861" y="987501"/>
                  </a:lnTo>
                  <a:lnTo>
                    <a:pt x="75168" y="1029302"/>
                  </a:lnTo>
                  <a:lnTo>
                    <a:pt x="97050" y="1069588"/>
                  </a:lnTo>
                  <a:lnTo>
                    <a:pt x="121400" y="1108253"/>
                  </a:lnTo>
                  <a:lnTo>
                    <a:pt x="148112" y="1145191"/>
                  </a:lnTo>
                  <a:lnTo>
                    <a:pt x="177081" y="1180297"/>
                  </a:lnTo>
                  <a:lnTo>
                    <a:pt x="208200" y="1213464"/>
                  </a:lnTo>
                  <a:lnTo>
                    <a:pt x="241364" y="1244585"/>
                  </a:lnTo>
                  <a:lnTo>
                    <a:pt x="276467" y="1273557"/>
                  </a:lnTo>
                  <a:lnTo>
                    <a:pt x="313403" y="1300272"/>
                  </a:lnTo>
                  <a:lnTo>
                    <a:pt x="352066" y="1324624"/>
                  </a:lnTo>
                  <a:lnTo>
                    <a:pt x="392350" y="1346508"/>
                  </a:lnTo>
                  <a:lnTo>
                    <a:pt x="434150" y="1365818"/>
                  </a:lnTo>
                  <a:lnTo>
                    <a:pt x="477359" y="1382448"/>
                  </a:lnTo>
                  <a:lnTo>
                    <a:pt x="521872" y="1396292"/>
                  </a:lnTo>
                  <a:lnTo>
                    <a:pt x="567583" y="1407243"/>
                  </a:lnTo>
                  <a:lnTo>
                    <a:pt x="614386" y="1415197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7"/>
                  </a:lnTo>
                  <a:lnTo>
                    <a:pt x="854104" y="1407243"/>
                  </a:lnTo>
                  <a:lnTo>
                    <a:pt x="899814" y="1396292"/>
                  </a:lnTo>
                  <a:lnTo>
                    <a:pt x="944327" y="1382448"/>
                  </a:lnTo>
                  <a:lnTo>
                    <a:pt x="987537" y="1365818"/>
                  </a:lnTo>
                  <a:lnTo>
                    <a:pt x="1029336" y="1346508"/>
                  </a:lnTo>
                  <a:lnTo>
                    <a:pt x="1069621" y="1324624"/>
                  </a:lnTo>
                  <a:lnTo>
                    <a:pt x="1108284" y="1300272"/>
                  </a:lnTo>
                  <a:lnTo>
                    <a:pt x="1145220" y="1273557"/>
                  </a:lnTo>
                  <a:lnTo>
                    <a:pt x="1180323" y="1244585"/>
                  </a:lnTo>
                  <a:lnTo>
                    <a:pt x="1213487" y="1213464"/>
                  </a:lnTo>
                  <a:lnTo>
                    <a:pt x="1244606" y="1180297"/>
                  </a:lnTo>
                  <a:lnTo>
                    <a:pt x="1273574" y="1145191"/>
                  </a:lnTo>
                  <a:lnTo>
                    <a:pt x="1300287" y="1108253"/>
                  </a:lnTo>
                  <a:lnTo>
                    <a:pt x="1324637" y="1069588"/>
                  </a:lnTo>
                  <a:lnTo>
                    <a:pt x="1346518" y="1029302"/>
                  </a:lnTo>
                  <a:lnTo>
                    <a:pt x="1365826" y="987501"/>
                  </a:lnTo>
                  <a:lnTo>
                    <a:pt x="1382453" y="944290"/>
                  </a:lnTo>
                  <a:lnTo>
                    <a:pt x="1396295" y="899777"/>
                  </a:lnTo>
                  <a:lnTo>
                    <a:pt x="1407245" y="854066"/>
                  </a:lnTo>
                  <a:lnTo>
                    <a:pt x="1415198" y="807263"/>
                  </a:lnTo>
                  <a:lnTo>
                    <a:pt x="1420047" y="759475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5" y="567553"/>
                  </a:lnTo>
                  <a:lnTo>
                    <a:pt x="1396295" y="521844"/>
                  </a:lnTo>
                  <a:lnTo>
                    <a:pt x="1382453" y="477333"/>
                  </a:lnTo>
                  <a:lnTo>
                    <a:pt x="1365826" y="434126"/>
                  </a:lnTo>
                  <a:lnTo>
                    <a:pt x="1346518" y="392328"/>
                  </a:lnTo>
                  <a:lnTo>
                    <a:pt x="1324637" y="352046"/>
                  </a:lnTo>
                  <a:lnTo>
                    <a:pt x="1300287" y="313385"/>
                  </a:lnTo>
                  <a:lnTo>
                    <a:pt x="1273574" y="276451"/>
                  </a:lnTo>
                  <a:lnTo>
                    <a:pt x="1244606" y="241350"/>
                  </a:lnTo>
                  <a:lnTo>
                    <a:pt x="1213487" y="208188"/>
                  </a:lnTo>
                  <a:lnTo>
                    <a:pt x="1180323" y="177070"/>
                  </a:lnTo>
                  <a:lnTo>
                    <a:pt x="1145220" y="148103"/>
                  </a:lnTo>
                  <a:lnTo>
                    <a:pt x="1108284" y="121392"/>
                  </a:lnTo>
                  <a:lnTo>
                    <a:pt x="1069621" y="97044"/>
                  </a:lnTo>
                  <a:lnTo>
                    <a:pt x="1029336" y="75164"/>
                  </a:lnTo>
                  <a:lnTo>
                    <a:pt x="987537" y="55857"/>
                  </a:lnTo>
                  <a:lnTo>
                    <a:pt x="944327" y="39231"/>
                  </a:lnTo>
                  <a:lnTo>
                    <a:pt x="899814" y="25390"/>
                  </a:lnTo>
                  <a:lnTo>
                    <a:pt x="854104" y="14440"/>
                  </a:lnTo>
                  <a:lnTo>
                    <a:pt x="807301" y="6488"/>
                  </a:lnTo>
                  <a:lnTo>
                    <a:pt x="759512" y="1639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09662" y="4372961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4">
                  <a:moveTo>
                    <a:pt x="710843" y="0"/>
                  </a:moveTo>
                  <a:lnTo>
                    <a:pt x="759512" y="1639"/>
                  </a:lnTo>
                  <a:lnTo>
                    <a:pt x="807301" y="6488"/>
                  </a:lnTo>
                  <a:lnTo>
                    <a:pt x="854104" y="14440"/>
                  </a:lnTo>
                  <a:lnTo>
                    <a:pt x="899814" y="25390"/>
                  </a:lnTo>
                  <a:lnTo>
                    <a:pt x="944327" y="39231"/>
                  </a:lnTo>
                  <a:lnTo>
                    <a:pt x="987537" y="55857"/>
                  </a:lnTo>
                  <a:lnTo>
                    <a:pt x="1029336" y="75164"/>
                  </a:lnTo>
                  <a:lnTo>
                    <a:pt x="1069621" y="97044"/>
                  </a:lnTo>
                  <a:lnTo>
                    <a:pt x="1108284" y="121392"/>
                  </a:lnTo>
                  <a:lnTo>
                    <a:pt x="1145220" y="148103"/>
                  </a:lnTo>
                  <a:lnTo>
                    <a:pt x="1180323" y="177070"/>
                  </a:lnTo>
                  <a:lnTo>
                    <a:pt x="1213487" y="208188"/>
                  </a:lnTo>
                  <a:lnTo>
                    <a:pt x="1244606" y="241350"/>
                  </a:lnTo>
                  <a:lnTo>
                    <a:pt x="1273574" y="276451"/>
                  </a:lnTo>
                  <a:lnTo>
                    <a:pt x="1300287" y="313385"/>
                  </a:lnTo>
                  <a:lnTo>
                    <a:pt x="1324637" y="352046"/>
                  </a:lnTo>
                  <a:lnTo>
                    <a:pt x="1346518" y="392328"/>
                  </a:lnTo>
                  <a:lnTo>
                    <a:pt x="1365826" y="434126"/>
                  </a:lnTo>
                  <a:lnTo>
                    <a:pt x="1382453" y="477333"/>
                  </a:lnTo>
                  <a:lnTo>
                    <a:pt x="1396295" y="521844"/>
                  </a:lnTo>
                  <a:lnTo>
                    <a:pt x="1407245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75"/>
                  </a:lnTo>
                  <a:lnTo>
                    <a:pt x="1415198" y="807263"/>
                  </a:lnTo>
                  <a:lnTo>
                    <a:pt x="1407245" y="854066"/>
                  </a:lnTo>
                  <a:lnTo>
                    <a:pt x="1396295" y="899777"/>
                  </a:lnTo>
                  <a:lnTo>
                    <a:pt x="1382453" y="944290"/>
                  </a:lnTo>
                  <a:lnTo>
                    <a:pt x="1365826" y="987501"/>
                  </a:lnTo>
                  <a:lnTo>
                    <a:pt x="1346518" y="1029302"/>
                  </a:lnTo>
                  <a:lnTo>
                    <a:pt x="1324637" y="1069588"/>
                  </a:lnTo>
                  <a:lnTo>
                    <a:pt x="1300287" y="1108253"/>
                  </a:lnTo>
                  <a:lnTo>
                    <a:pt x="1273574" y="1145191"/>
                  </a:lnTo>
                  <a:lnTo>
                    <a:pt x="1244606" y="1180297"/>
                  </a:lnTo>
                  <a:lnTo>
                    <a:pt x="1213487" y="1213464"/>
                  </a:lnTo>
                  <a:lnTo>
                    <a:pt x="1180323" y="1244585"/>
                  </a:lnTo>
                  <a:lnTo>
                    <a:pt x="1145220" y="1273557"/>
                  </a:lnTo>
                  <a:lnTo>
                    <a:pt x="1108284" y="1300272"/>
                  </a:lnTo>
                  <a:lnTo>
                    <a:pt x="1069621" y="1324624"/>
                  </a:lnTo>
                  <a:lnTo>
                    <a:pt x="1029336" y="1346508"/>
                  </a:lnTo>
                  <a:lnTo>
                    <a:pt x="987537" y="1365818"/>
                  </a:lnTo>
                  <a:lnTo>
                    <a:pt x="944327" y="1382448"/>
                  </a:lnTo>
                  <a:lnTo>
                    <a:pt x="899814" y="1396292"/>
                  </a:lnTo>
                  <a:lnTo>
                    <a:pt x="854104" y="1407243"/>
                  </a:lnTo>
                  <a:lnTo>
                    <a:pt x="807301" y="1415197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7"/>
                  </a:lnTo>
                  <a:lnTo>
                    <a:pt x="567583" y="1407243"/>
                  </a:lnTo>
                  <a:lnTo>
                    <a:pt x="521872" y="1396292"/>
                  </a:lnTo>
                  <a:lnTo>
                    <a:pt x="477359" y="1382448"/>
                  </a:lnTo>
                  <a:lnTo>
                    <a:pt x="434150" y="1365818"/>
                  </a:lnTo>
                  <a:lnTo>
                    <a:pt x="392350" y="1346508"/>
                  </a:lnTo>
                  <a:lnTo>
                    <a:pt x="352066" y="1324624"/>
                  </a:lnTo>
                  <a:lnTo>
                    <a:pt x="313403" y="1300272"/>
                  </a:lnTo>
                  <a:lnTo>
                    <a:pt x="276467" y="1273557"/>
                  </a:lnTo>
                  <a:lnTo>
                    <a:pt x="241364" y="1244585"/>
                  </a:lnTo>
                  <a:lnTo>
                    <a:pt x="208200" y="1213464"/>
                  </a:lnTo>
                  <a:lnTo>
                    <a:pt x="177081" y="1180297"/>
                  </a:lnTo>
                  <a:lnTo>
                    <a:pt x="148112" y="1145191"/>
                  </a:lnTo>
                  <a:lnTo>
                    <a:pt x="121400" y="1108253"/>
                  </a:lnTo>
                  <a:lnTo>
                    <a:pt x="97050" y="1069588"/>
                  </a:lnTo>
                  <a:lnTo>
                    <a:pt x="75168" y="1029302"/>
                  </a:lnTo>
                  <a:lnTo>
                    <a:pt x="55861" y="987501"/>
                  </a:lnTo>
                  <a:lnTo>
                    <a:pt x="39233" y="944290"/>
                  </a:lnTo>
                  <a:lnTo>
                    <a:pt x="25391" y="899777"/>
                  </a:lnTo>
                  <a:lnTo>
                    <a:pt x="14441" y="854066"/>
                  </a:lnTo>
                  <a:lnTo>
                    <a:pt x="6489" y="807263"/>
                  </a:lnTo>
                  <a:lnTo>
                    <a:pt x="1639" y="759475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9" y="614354"/>
                  </a:lnTo>
                  <a:lnTo>
                    <a:pt x="14441" y="567553"/>
                  </a:lnTo>
                  <a:lnTo>
                    <a:pt x="25391" y="521844"/>
                  </a:lnTo>
                  <a:lnTo>
                    <a:pt x="39233" y="477333"/>
                  </a:lnTo>
                  <a:lnTo>
                    <a:pt x="55861" y="434126"/>
                  </a:lnTo>
                  <a:lnTo>
                    <a:pt x="75168" y="392328"/>
                  </a:lnTo>
                  <a:lnTo>
                    <a:pt x="97050" y="352046"/>
                  </a:lnTo>
                  <a:lnTo>
                    <a:pt x="121400" y="313385"/>
                  </a:lnTo>
                  <a:lnTo>
                    <a:pt x="148112" y="276451"/>
                  </a:lnTo>
                  <a:lnTo>
                    <a:pt x="177081" y="241350"/>
                  </a:lnTo>
                  <a:lnTo>
                    <a:pt x="208200" y="208188"/>
                  </a:lnTo>
                  <a:lnTo>
                    <a:pt x="241364" y="177070"/>
                  </a:lnTo>
                  <a:lnTo>
                    <a:pt x="276467" y="148103"/>
                  </a:lnTo>
                  <a:lnTo>
                    <a:pt x="313403" y="121392"/>
                  </a:lnTo>
                  <a:lnTo>
                    <a:pt x="352066" y="97044"/>
                  </a:lnTo>
                  <a:lnTo>
                    <a:pt x="392350" y="75164"/>
                  </a:lnTo>
                  <a:lnTo>
                    <a:pt x="434150" y="55857"/>
                  </a:lnTo>
                  <a:lnTo>
                    <a:pt x="477359" y="39231"/>
                  </a:lnTo>
                  <a:lnTo>
                    <a:pt x="521872" y="25390"/>
                  </a:lnTo>
                  <a:lnTo>
                    <a:pt x="567583" y="14440"/>
                  </a:lnTo>
                  <a:lnTo>
                    <a:pt x="614386" y="6488"/>
                  </a:lnTo>
                  <a:lnTo>
                    <a:pt x="662174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61061" y="4734324"/>
              <a:ext cx="534035" cy="684530"/>
            </a:xfrm>
            <a:custGeom>
              <a:avLst/>
              <a:gdLst/>
              <a:ahLst/>
              <a:cxnLst/>
              <a:rect l="l" t="t" r="r" b="b"/>
              <a:pathLst>
                <a:path w="534035" h="684529">
                  <a:moveTo>
                    <a:pt x="265592" y="0"/>
                  </a:moveTo>
                  <a:lnTo>
                    <a:pt x="212589" y="5533"/>
                  </a:lnTo>
                  <a:lnTo>
                    <a:pt x="162275" y="21671"/>
                  </a:lnTo>
                  <a:lnTo>
                    <a:pt x="117538" y="45259"/>
                  </a:lnTo>
                  <a:lnTo>
                    <a:pt x="80342" y="74157"/>
                  </a:lnTo>
                  <a:lnTo>
                    <a:pt x="48110" y="113005"/>
                  </a:lnTo>
                  <a:lnTo>
                    <a:pt x="19385" y="165908"/>
                  </a:lnTo>
                  <a:lnTo>
                    <a:pt x="1822" y="228707"/>
                  </a:lnTo>
                  <a:lnTo>
                    <a:pt x="0" y="261861"/>
                  </a:lnTo>
                  <a:lnTo>
                    <a:pt x="2750" y="294848"/>
                  </a:lnTo>
                  <a:lnTo>
                    <a:pt x="19181" y="356042"/>
                  </a:lnTo>
                  <a:lnTo>
                    <a:pt x="45628" y="406542"/>
                  </a:lnTo>
                  <a:lnTo>
                    <a:pt x="77039" y="452732"/>
                  </a:lnTo>
                  <a:lnTo>
                    <a:pt x="93051" y="476772"/>
                  </a:lnTo>
                  <a:lnTo>
                    <a:pt x="122599" y="525146"/>
                  </a:lnTo>
                  <a:lnTo>
                    <a:pt x="145008" y="568459"/>
                  </a:lnTo>
                  <a:lnTo>
                    <a:pt x="153802" y="587259"/>
                  </a:lnTo>
                  <a:lnTo>
                    <a:pt x="162442" y="604502"/>
                  </a:lnTo>
                  <a:lnTo>
                    <a:pt x="196370" y="649020"/>
                  </a:lnTo>
                  <a:lnTo>
                    <a:pt x="234377" y="676832"/>
                  </a:lnTo>
                  <a:lnTo>
                    <a:pt x="267971" y="684135"/>
                  </a:lnTo>
                  <a:lnTo>
                    <a:pt x="280124" y="683483"/>
                  </a:lnTo>
                  <a:lnTo>
                    <a:pt x="316734" y="671791"/>
                  </a:lnTo>
                  <a:lnTo>
                    <a:pt x="344980" y="642253"/>
                  </a:lnTo>
                  <a:lnTo>
                    <a:pt x="364984" y="597678"/>
                  </a:lnTo>
                  <a:lnTo>
                    <a:pt x="371687" y="580759"/>
                  </a:lnTo>
                  <a:lnTo>
                    <a:pt x="389098" y="546096"/>
                  </a:lnTo>
                  <a:lnTo>
                    <a:pt x="412217" y="510716"/>
                  </a:lnTo>
                  <a:lnTo>
                    <a:pt x="465114" y="434886"/>
                  </a:lnTo>
                  <a:lnTo>
                    <a:pt x="492249" y="396406"/>
                  </a:lnTo>
                  <a:lnTo>
                    <a:pt x="504983" y="377200"/>
                  </a:lnTo>
                  <a:lnTo>
                    <a:pt x="516167" y="357541"/>
                  </a:lnTo>
                  <a:lnTo>
                    <a:pt x="525025" y="337030"/>
                  </a:lnTo>
                  <a:lnTo>
                    <a:pt x="530914" y="315324"/>
                  </a:lnTo>
                  <a:lnTo>
                    <a:pt x="533703" y="292295"/>
                  </a:lnTo>
                  <a:lnTo>
                    <a:pt x="533393" y="267868"/>
                  </a:lnTo>
                  <a:lnTo>
                    <a:pt x="523540" y="214690"/>
                  </a:lnTo>
                  <a:lnTo>
                    <a:pt x="502904" y="159193"/>
                  </a:lnTo>
                  <a:lnTo>
                    <a:pt x="474426" y="108539"/>
                  </a:lnTo>
                  <a:lnTo>
                    <a:pt x="439041" y="66719"/>
                  </a:lnTo>
                  <a:lnTo>
                    <a:pt x="395700" y="34502"/>
                  </a:lnTo>
                  <a:lnTo>
                    <a:pt x="345641" y="12502"/>
                  </a:lnTo>
                  <a:lnTo>
                    <a:pt x="292442" y="1383"/>
                  </a:lnTo>
                  <a:lnTo>
                    <a:pt x="26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26625" y="4700225"/>
              <a:ext cx="589280" cy="867410"/>
            </a:xfrm>
            <a:custGeom>
              <a:avLst/>
              <a:gdLst/>
              <a:ahLst/>
              <a:cxnLst/>
              <a:rect l="l" t="t" r="r" b="b"/>
              <a:pathLst>
                <a:path w="589279" h="867410">
                  <a:moveTo>
                    <a:pt x="358804" y="824572"/>
                  </a:moveTo>
                  <a:lnTo>
                    <a:pt x="230922" y="824572"/>
                  </a:lnTo>
                  <a:lnTo>
                    <a:pt x="239262" y="840443"/>
                  </a:lnTo>
                  <a:lnTo>
                    <a:pt x="254692" y="854127"/>
                  </a:lnTo>
                  <a:lnTo>
                    <a:pt x="274221" y="863727"/>
                  </a:lnTo>
                  <a:lnTo>
                    <a:pt x="294859" y="867348"/>
                  </a:lnTo>
                  <a:lnTo>
                    <a:pt x="315502" y="863727"/>
                  </a:lnTo>
                  <a:lnTo>
                    <a:pt x="335033" y="854127"/>
                  </a:lnTo>
                  <a:lnTo>
                    <a:pt x="350463" y="840443"/>
                  </a:lnTo>
                  <a:lnTo>
                    <a:pt x="358804" y="824572"/>
                  </a:lnTo>
                  <a:close/>
                </a:path>
                <a:path w="589279" h="867410">
                  <a:moveTo>
                    <a:pt x="292623" y="0"/>
                  </a:moveTo>
                  <a:lnTo>
                    <a:pt x="252306" y="3489"/>
                  </a:lnTo>
                  <a:lnTo>
                    <a:pt x="212950" y="12405"/>
                  </a:lnTo>
                  <a:lnTo>
                    <a:pt x="177264" y="26296"/>
                  </a:lnTo>
                  <a:lnTo>
                    <a:pt x="143376" y="45417"/>
                  </a:lnTo>
                  <a:lnTo>
                    <a:pt x="111318" y="68602"/>
                  </a:lnTo>
                  <a:lnTo>
                    <a:pt x="82435" y="95498"/>
                  </a:lnTo>
                  <a:lnTo>
                    <a:pt x="58072" y="125752"/>
                  </a:lnTo>
                  <a:lnTo>
                    <a:pt x="54077" y="131496"/>
                  </a:lnTo>
                  <a:lnTo>
                    <a:pt x="50417" y="136694"/>
                  </a:lnTo>
                  <a:lnTo>
                    <a:pt x="30158" y="172146"/>
                  </a:lnTo>
                  <a:lnTo>
                    <a:pt x="9268" y="224872"/>
                  </a:lnTo>
                  <a:lnTo>
                    <a:pt x="85" y="286003"/>
                  </a:lnTo>
                  <a:lnTo>
                    <a:pt x="0" y="290330"/>
                  </a:lnTo>
                  <a:lnTo>
                    <a:pt x="2262" y="336519"/>
                  </a:lnTo>
                  <a:lnTo>
                    <a:pt x="10250" y="378516"/>
                  </a:lnTo>
                  <a:lnTo>
                    <a:pt x="25233" y="417920"/>
                  </a:lnTo>
                  <a:lnTo>
                    <a:pt x="48573" y="458314"/>
                  </a:lnTo>
                  <a:lnTo>
                    <a:pt x="53291" y="465337"/>
                  </a:lnTo>
                  <a:lnTo>
                    <a:pt x="57065" y="471154"/>
                  </a:lnTo>
                  <a:lnTo>
                    <a:pt x="62414" y="477467"/>
                  </a:lnTo>
                  <a:lnTo>
                    <a:pt x="114692" y="536347"/>
                  </a:lnTo>
                  <a:lnTo>
                    <a:pt x="137264" y="567190"/>
                  </a:lnTo>
                  <a:lnTo>
                    <a:pt x="158181" y="606505"/>
                  </a:lnTo>
                  <a:lnTo>
                    <a:pt x="172814" y="644244"/>
                  </a:lnTo>
                  <a:lnTo>
                    <a:pt x="175228" y="655453"/>
                  </a:lnTo>
                  <a:lnTo>
                    <a:pt x="167466" y="657472"/>
                  </a:lnTo>
                  <a:lnTo>
                    <a:pt x="160881" y="661864"/>
                  </a:lnTo>
                  <a:lnTo>
                    <a:pt x="156315" y="668212"/>
                  </a:lnTo>
                  <a:lnTo>
                    <a:pt x="154606" y="676096"/>
                  </a:lnTo>
                  <a:lnTo>
                    <a:pt x="154606" y="772999"/>
                  </a:lnTo>
                  <a:lnTo>
                    <a:pt x="157860" y="789220"/>
                  </a:lnTo>
                  <a:lnTo>
                    <a:pt x="166033" y="797101"/>
                  </a:lnTo>
                  <a:lnTo>
                    <a:pt x="176743" y="799634"/>
                  </a:lnTo>
                  <a:lnTo>
                    <a:pt x="187607" y="799814"/>
                  </a:lnTo>
                  <a:lnTo>
                    <a:pt x="191370" y="816701"/>
                  </a:lnTo>
                  <a:lnTo>
                    <a:pt x="201252" y="823765"/>
                  </a:lnTo>
                  <a:lnTo>
                    <a:pt x="215140" y="825043"/>
                  </a:lnTo>
                  <a:lnTo>
                    <a:pt x="230922" y="824572"/>
                  </a:lnTo>
                  <a:lnTo>
                    <a:pt x="380238" y="824572"/>
                  </a:lnTo>
                  <a:lnTo>
                    <a:pt x="391501" y="822967"/>
                  </a:lnTo>
                  <a:lnTo>
                    <a:pt x="398966" y="815803"/>
                  </a:lnTo>
                  <a:lnTo>
                    <a:pt x="404183" y="799814"/>
                  </a:lnTo>
                  <a:lnTo>
                    <a:pt x="414350" y="799281"/>
                  </a:lnTo>
                  <a:lnTo>
                    <a:pt x="424392" y="796506"/>
                  </a:lnTo>
                  <a:lnTo>
                    <a:pt x="432064" y="789728"/>
                  </a:lnTo>
                  <a:lnTo>
                    <a:pt x="435120" y="777184"/>
                  </a:lnTo>
                  <a:lnTo>
                    <a:pt x="435120" y="676096"/>
                  </a:lnTo>
                  <a:lnTo>
                    <a:pt x="433411" y="668212"/>
                  </a:lnTo>
                  <a:lnTo>
                    <a:pt x="428844" y="661864"/>
                  </a:lnTo>
                  <a:lnTo>
                    <a:pt x="422260" y="657472"/>
                  </a:lnTo>
                  <a:lnTo>
                    <a:pt x="414498" y="655453"/>
                  </a:lnTo>
                  <a:lnTo>
                    <a:pt x="415541" y="651339"/>
                  </a:lnTo>
                  <a:lnTo>
                    <a:pt x="220615" y="651339"/>
                  </a:lnTo>
                  <a:lnTo>
                    <a:pt x="207073" y="608250"/>
                  </a:lnTo>
                  <a:lnTo>
                    <a:pt x="186714" y="563605"/>
                  </a:lnTo>
                  <a:lnTo>
                    <a:pt x="161270" y="521434"/>
                  </a:lnTo>
                  <a:lnTo>
                    <a:pt x="132473" y="485767"/>
                  </a:lnTo>
                  <a:lnTo>
                    <a:pt x="103210" y="453252"/>
                  </a:lnTo>
                  <a:lnTo>
                    <a:pt x="77775" y="418404"/>
                  </a:lnTo>
                  <a:lnTo>
                    <a:pt x="58236" y="380270"/>
                  </a:lnTo>
                  <a:lnTo>
                    <a:pt x="46661" y="337896"/>
                  </a:lnTo>
                  <a:lnTo>
                    <a:pt x="45119" y="290330"/>
                  </a:lnTo>
                  <a:lnTo>
                    <a:pt x="45621" y="282208"/>
                  </a:lnTo>
                  <a:lnTo>
                    <a:pt x="45888" y="275362"/>
                  </a:lnTo>
                  <a:lnTo>
                    <a:pt x="53457" y="235592"/>
                  </a:lnTo>
                  <a:lnTo>
                    <a:pt x="82663" y="170952"/>
                  </a:lnTo>
                  <a:lnTo>
                    <a:pt x="110352" y="134008"/>
                  </a:lnTo>
                  <a:lnTo>
                    <a:pt x="143689" y="102051"/>
                  </a:lnTo>
                  <a:lnTo>
                    <a:pt x="181513" y="75953"/>
                  </a:lnTo>
                  <a:lnTo>
                    <a:pt x="224753" y="56836"/>
                  </a:lnTo>
                  <a:lnTo>
                    <a:pt x="269738" y="47485"/>
                  </a:lnTo>
                  <a:lnTo>
                    <a:pt x="448506" y="47361"/>
                  </a:lnTo>
                  <a:lnTo>
                    <a:pt x="423394" y="31669"/>
                  </a:lnTo>
                  <a:lnTo>
                    <a:pt x="379471" y="13505"/>
                  </a:lnTo>
                  <a:lnTo>
                    <a:pt x="331194" y="2389"/>
                  </a:lnTo>
                  <a:lnTo>
                    <a:pt x="292623" y="0"/>
                  </a:lnTo>
                  <a:close/>
                </a:path>
                <a:path w="589279" h="867410">
                  <a:moveTo>
                    <a:pt x="380238" y="824572"/>
                  </a:moveTo>
                  <a:lnTo>
                    <a:pt x="358804" y="824572"/>
                  </a:lnTo>
                  <a:lnTo>
                    <a:pt x="379032" y="824744"/>
                  </a:lnTo>
                  <a:lnTo>
                    <a:pt x="380238" y="824572"/>
                  </a:lnTo>
                  <a:close/>
                </a:path>
                <a:path w="589279" h="867410">
                  <a:moveTo>
                    <a:pt x="448506" y="47361"/>
                  </a:moveTo>
                  <a:lnTo>
                    <a:pt x="315207" y="47361"/>
                  </a:lnTo>
                  <a:lnTo>
                    <a:pt x="359899" y="55922"/>
                  </a:lnTo>
                  <a:lnTo>
                    <a:pt x="402551" y="72626"/>
                  </a:lnTo>
                  <a:lnTo>
                    <a:pt x="441902" y="96932"/>
                  </a:lnTo>
                  <a:lnTo>
                    <a:pt x="476690" y="128300"/>
                  </a:lnTo>
                  <a:lnTo>
                    <a:pt x="505654" y="166187"/>
                  </a:lnTo>
                  <a:lnTo>
                    <a:pt x="528617" y="209655"/>
                  </a:lnTo>
                  <a:lnTo>
                    <a:pt x="542238" y="257486"/>
                  </a:lnTo>
                  <a:lnTo>
                    <a:pt x="544153" y="278006"/>
                  </a:lnTo>
                  <a:lnTo>
                    <a:pt x="544798" y="286003"/>
                  </a:lnTo>
                  <a:lnTo>
                    <a:pt x="540836" y="339775"/>
                  </a:lnTo>
                  <a:lnTo>
                    <a:pt x="525205" y="390780"/>
                  </a:lnTo>
                  <a:lnTo>
                    <a:pt x="496689" y="441661"/>
                  </a:lnTo>
                  <a:lnTo>
                    <a:pt x="454784" y="488534"/>
                  </a:lnTo>
                  <a:lnTo>
                    <a:pt x="454784" y="489243"/>
                  </a:lnTo>
                  <a:lnTo>
                    <a:pt x="425851" y="528327"/>
                  </a:lnTo>
                  <a:lnTo>
                    <a:pt x="402052" y="567888"/>
                  </a:lnTo>
                  <a:lnTo>
                    <a:pt x="382485" y="609537"/>
                  </a:lnTo>
                  <a:lnTo>
                    <a:pt x="369118" y="651339"/>
                  </a:lnTo>
                  <a:lnTo>
                    <a:pt x="415541" y="651339"/>
                  </a:lnTo>
                  <a:lnTo>
                    <a:pt x="422636" y="623352"/>
                  </a:lnTo>
                  <a:lnTo>
                    <a:pt x="439248" y="588957"/>
                  </a:lnTo>
                  <a:lnTo>
                    <a:pt x="460053" y="555905"/>
                  </a:lnTo>
                  <a:lnTo>
                    <a:pt x="480769" y="527834"/>
                  </a:lnTo>
                  <a:lnTo>
                    <a:pt x="493387" y="513483"/>
                  </a:lnTo>
                  <a:lnTo>
                    <a:pt x="507961" y="498261"/>
                  </a:lnTo>
                  <a:lnTo>
                    <a:pt x="523935" y="480339"/>
                  </a:lnTo>
                  <a:lnTo>
                    <a:pt x="540755" y="457888"/>
                  </a:lnTo>
                  <a:lnTo>
                    <a:pt x="565314" y="413337"/>
                  </a:lnTo>
                  <a:lnTo>
                    <a:pt x="581412" y="365975"/>
                  </a:lnTo>
                  <a:lnTo>
                    <a:pt x="589033" y="317008"/>
                  </a:lnTo>
                  <a:lnTo>
                    <a:pt x="588163" y="267640"/>
                  </a:lnTo>
                  <a:lnTo>
                    <a:pt x="578787" y="219072"/>
                  </a:lnTo>
                  <a:lnTo>
                    <a:pt x="560889" y="172510"/>
                  </a:lnTo>
                  <a:lnTo>
                    <a:pt x="534456" y="129157"/>
                  </a:lnTo>
                  <a:lnTo>
                    <a:pt x="500618" y="88722"/>
                  </a:lnTo>
                  <a:lnTo>
                    <a:pt x="463574" y="56777"/>
                  </a:lnTo>
                  <a:lnTo>
                    <a:pt x="448506" y="4736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14233" y="5050428"/>
              <a:ext cx="210390" cy="243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78025" y="4774050"/>
              <a:ext cx="119212" cy="659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43264" y="5104058"/>
              <a:ext cx="118912" cy="659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43264" y="4774050"/>
              <a:ext cx="118900" cy="645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78025" y="5104058"/>
              <a:ext cx="119151" cy="659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1209" y="4955513"/>
              <a:ext cx="939165" cy="33655"/>
            </a:xfrm>
            <a:custGeom>
              <a:avLst/>
              <a:gdLst/>
              <a:ahLst/>
              <a:cxnLst/>
              <a:rect l="l" t="t" r="r" b="b"/>
              <a:pathLst>
                <a:path w="939164" h="33654">
                  <a:moveTo>
                    <a:pt x="123863" y="16535"/>
                  </a:moveTo>
                  <a:lnTo>
                    <a:pt x="120523" y="5168"/>
                  </a:lnTo>
                  <a:lnTo>
                    <a:pt x="111379" y="0"/>
                  </a:lnTo>
                  <a:lnTo>
                    <a:pt x="7404" y="0"/>
                  </a:lnTo>
                  <a:lnTo>
                    <a:pt x="0" y="7454"/>
                  </a:lnTo>
                  <a:lnTo>
                    <a:pt x="114" y="18542"/>
                  </a:lnTo>
                  <a:lnTo>
                    <a:pt x="1701" y="25323"/>
                  </a:lnTo>
                  <a:lnTo>
                    <a:pt x="6553" y="30797"/>
                  </a:lnTo>
                  <a:lnTo>
                    <a:pt x="16497" y="33058"/>
                  </a:lnTo>
                  <a:lnTo>
                    <a:pt x="107251" y="33058"/>
                  </a:lnTo>
                  <a:lnTo>
                    <a:pt x="119938" y="27889"/>
                  </a:lnTo>
                  <a:lnTo>
                    <a:pt x="123863" y="16535"/>
                  </a:lnTo>
                  <a:close/>
                </a:path>
                <a:path w="939164" h="33654">
                  <a:moveTo>
                    <a:pt x="938606" y="16535"/>
                  </a:moveTo>
                  <a:lnTo>
                    <a:pt x="934453" y="5168"/>
                  </a:lnTo>
                  <a:lnTo>
                    <a:pt x="921994" y="0"/>
                  </a:lnTo>
                  <a:lnTo>
                    <a:pt x="827112" y="0"/>
                  </a:lnTo>
                  <a:lnTo>
                    <a:pt x="817092" y="5168"/>
                  </a:lnTo>
                  <a:lnTo>
                    <a:pt x="813930" y="16535"/>
                  </a:lnTo>
                  <a:lnTo>
                    <a:pt x="817359" y="27889"/>
                  </a:lnTo>
                  <a:lnTo>
                    <a:pt x="827112" y="33058"/>
                  </a:lnTo>
                  <a:lnTo>
                    <a:pt x="921994" y="33058"/>
                  </a:lnTo>
                  <a:lnTo>
                    <a:pt x="934453" y="27889"/>
                  </a:lnTo>
                  <a:lnTo>
                    <a:pt x="938606" y="1653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47651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662203" y="1639"/>
                  </a:lnTo>
                  <a:lnTo>
                    <a:pt x="614408" y="6488"/>
                  </a:lnTo>
                  <a:lnTo>
                    <a:pt x="567600" y="14440"/>
                  </a:lnTo>
                  <a:lnTo>
                    <a:pt x="521885" y="25390"/>
                  </a:lnTo>
                  <a:lnTo>
                    <a:pt x="477368" y="39231"/>
                  </a:lnTo>
                  <a:lnTo>
                    <a:pt x="434156" y="55857"/>
                  </a:lnTo>
                  <a:lnTo>
                    <a:pt x="392353" y="75164"/>
                  </a:lnTo>
                  <a:lnTo>
                    <a:pt x="352067" y="97044"/>
                  </a:lnTo>
                  <a:lnTo>
                    <a:pt x="313402" y="121392"/>
                  </a:lnTo>
                  <a:lnTo>
                    <a:pt x="276465" y="148103"/>
                  </a:lnTo>
                  <a:lnTo>
                    <a:pt x="241361" y="177070"/>
                  </a:lnTo>
                  <a:lnTo>
                    <a:pt x="208196" y="208188"/>
                  </a:lnTo>
                  <a:lnTo>
                    <a:pt x="177077" y="241350"/>
                  </a:lnTo>
                  <a:lnTo>
                    <a:pt x="148108" y="276451"/>
                  </a:lnTo>
                  <a:lnTo>
                    <a:pt x="121396" y="313385"/>
                  </a:lnTo>
                  <a:lnTo>
                    <a:pt x="97047" y="352046"/>
                  </a:lnTo>
                  <a:lnTo>
                    <a:pt x="75165" y="392328"/>
                  </a:lnTo>
                  <a:lnTo>
                    <a:pt x="55858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1"/>
                  </a:lnTo>
                  <a:lnTo>
                    <a:pt x="39231" y="944318"/>
                  </a:lnTo>
                  <a:lnTo>
                    <a:pt x="55858" y="987531"/>
                  </a:lnTo>
                  <a:lnTo>
                    <a:pt x="75165" y="1029333"/>
                  </a:lnTo>
                  <a:lnTo>
                    <a:pt x="97047" y="1069620"/>
                  </a:lnTo>
                  <a:lnTo>
                    <a:pt x="121396" y="1108284"/>
                  </a:lnTo>
                  <a:lnTo>
                    <a:pt x="148108" y="1145222"/>
                  </a:lnTo>
                  <a:lnTo>
                    <a:pt x="177077" y="1180325"/>
                  </a:lnTo>
                  <a:lnTo>
                    <a:pt x="208196" y="1213490"/>
                  </a:lnTo>
                  <a:lnTo>
                    <a:pt x="241361" y="1244610"/>
                  </a:lnTo>
                  <a:lnTo>
                    <a:pt x="276465" y="1273578"/>
                  </a:lnTo>
                  <a:lnTo>
                    <a:pt x="313402" y="1300290"/>
                  </a:lnTo>
                  <a:lnTo>
                    <a:pt x="352067" y="1324640"/>
                  </a:lnTo>
                  <a:lnTo>
                    <a:pt x="392353" y="1346521"/>
                  </a:lnTo>
                  <a:lnTo>
                    <a:pt x="434156" y="1365828"/>
                  </a:lnTo>
                  <a:lnTo>
                    <a:pt x="477368" y="1382455"/>
                  </a:lnTo>
                  <a:lnTo>
                    <a:pt x="521885" y="1396297"/>
                  </a:lnTo>
                  <a:lnTo>
                    <a:pt x="567600" y="1407246"/>
                  </a:lnTo>
                  <a:lnTo>
                    <a:pt x="614408" y="1415198"/>
                  </a:lnTo>
                  <a:lnTo>
                    <a:pt x="662203" y="1420047"/>
                  </a:lnTo>
                  <a:lnTo>
                    <a:pt x="710879" y="1421687"/>
                  </a:lnTo>
                  <a:lnTo>
                    <a:pt x="759546" y="1420047"/>
                  </a:lnTo>
                  <a:lnTo>
                    <a:pt x="807333" y="1415198"/>
                  </a:lnTo>
                  <a:lnTo>
                    <a:pt x="854134" y="1407246"/>
                  </a:lnTo>
                  <a:lnTo>
                    <a:pt x="899842" y="1396297"/>
                  </a:lnTo>
                  <a:lnTo>
                    <a:pt x="944353" y="1382455"/>
                  </a:lnTo>
                  <a:lnTo>
                    <a:pt x="987561" y="1365828"/>
                  </a:lnTo>
                  <a:lnTo>
                    <a:pt x="1029358" y="1346521"/>
                  </a:lnTo>
                  <a:lnTo>
                    <a:pt x="1069641" y="1324640"/>
                  </a:lnTo>
                  <a:lnTo>
                    <a:pt x="1108302" y="1300290"/>
                  </a:lnTo>
                  <a:lnTo>
                    <a:pt x="1145236" y="1273578"/>
                  </a:lnTo>
                  <a:lnTo>
                    <a:pt x="1180337" y="1244610"/>
                  </a:lnTo>
                  <a:lnTo>
                    <a:pt x="1213499" y="1213490"/>
                  </a:lnTo>
                  <a:lnTo>
                    <a:pt x="1244617" y="1180325"/>
                  </a:lnTo>
                  <a:lnTo>
                    <a:pt x="1273584" y="1145222"/>
                  </a:lnTo>
                  <a:lnTo>
                    <a:pt x="1300294" y="1108284"/>
                  </a:lnTo>
                  <a:lnTo>
                    <a:pt x="1324643" y="1069620"/>
                  </a:lnTo>
                  <a:lnTo>
                    <a:pt x="1346523" y="1029333"/>
                  </a:lnTo>
                  <a:lnTo>
                    <a:pt x="1365829" y="987531"/>
                  </a:lnTo>
                  <a:lnTo>
                    <a:pt x="1382456" y="944318"/>
                  </a:lnTo>
                  <a:lnTo>
                    <a:pt x="1396297" y="899801"/>
                  </a:lnTo>
                  <a:lnTo>
                    <a:pt x="1407246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6" y="477333"/>
                  </a:lnTo>
                  <a:lnTo>
                    <a:pt x="1365829" y="434126"/>
                  </a:lnTo>
                  <a:lnTo>
                    <a:pt x="1346523" y="392328"/>
                  </a:lnTo>
                  <a:lnTo>
                    <a:pt x="1324643" y="352046"/>
                  </a:lnTo>
                  <a:lnTo>
                    <a:pt x="1300294" y="313385"/>
                  </a:lnTo>
                  <a:lnTo>
                    <a:pt x="1273584" y="276451"/>
                  </a:lnTo>
                  <a:lnTo>
                    <a:pt x="1244617" y="241350"/>
                  </a:lnTo>
                  <a:lnTo>
                    <a:pt x="1213499" y="208188"/>
                  </a:lnTo>
                  <a:lnTo>
                    <a:pt x="1180337" y="177070"/>
                  </a:lnTo>
                  <a:lnTo>
                    <a:pt x="1145236" y="148103"/>
                  </a:lnTo>
                  <a:lnTo>
                    <a:pt x="1108302" y="121392"/>
                  </a:lnTo>
                  <a:lnTo>
                    <a:pt x="1069641" y="97044"/>
                  </a:lnTo>
                  <a:lnTo>
                    <a:pt x="1029358" y="75164"/>
                  </a:lnTo>
                  <a:lnTo>
                    <a:pt x="987561" y="55857"/>
                  </a:lnTo>
                  <a:lnTo>
                    <a:pt x="944353" y="39231"/>
                  </a:lnTo>
                  <a:lnTo>
                    <a:pt x="899842" y="25390"/>
                  </a:lnTo>
                  <a:lnTo>
                    <a:pt x="854134" y="14440"/>
                  </a:lnTo>
                  <a:lnTo>
                    <a:pt x="807333" y="6488"/>
                  </a:lnTo>
                  <a:lnTo>
                    <a:pt x="759546" y="1639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47651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759546" y="1639"/>
                  </a:lnTo>
                  <a:lnTo>
                    <a:pt x="807333" y="6488"/>
                  </a:lnTo>
                  <a:lnTo>
                    <a:pt x="854134" y="14440"/>
                  </a:lnTo>
                  <a:lnTo>
                    <a:pt x="899842" y="25390"/>
                  </a:lnTo>
                  <a:lnTo>
                    <a:pt x="944353" y="39231"/>
                  </a:lnTo>
                  <a:lnTo>
                    <a:pt x="987561" y="55857"/>
                  </a:lnTo>
                  <a:lnTo>
                    <a:pt x="1029358" y="75164"/>
                  </a:lnTo>
                  <a:lnTo>
                    <a:pt x="1069641" y="97044"/>
                  </a:lnTo>
                  <a:lnTo>
                    <a:pt x="1108302" y="121392"/>
                  </a:lnTo>
                  <a:lnTo>
                    <a:pt x="1145236" y="148103"/>
                  </a:lnTo>
                  <a:lnTo>
                    <a:pt x="1180337" y="177070"/>
                  </a:lnTo>
                  <a:lnTo>
                    <a:pt x="1213499" y="208188"/>
                  </a:lnTo>
                  <a:lnTo>
                    <a:pt x="1244617" y="241350"/>
                  </a:lnTo>
                  <a:lnTo>
                    <a:pt x="1273584" y="276451"/>
                  </a:lnTo>
                  <a:lnTo>
                    <a:pt x="1300294" y="313385"/>
                  </a:lnTo>
                  <a:lnTo>
                    <a:pt x="1324643" y="352046"/>
                  </a:lnTo>
                  <a:lnTo>
                    <a:pt x="1346523" y="392328"/>
                  </a:lnTo>
                  <a:lnTo>
                    <a:pt x="1365829" y="434126"/>
                  </a:lnTo>
                  <a:lnTo>
                    <a:pt x="1382456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6" y="854086"/>
                  </a:lnTo>
                  <a:lnTo>
                    <a:pt x="1396297" y="899801"/>
                  </a:lnTo>
                  <a:lnTo>
                    <a:pt x="1382456" y="944318"/>
                  </a:lnTo>
                  <a:lnTo>
                    <a:pt x="1365829" y="987531"/>
                  </a:lnTo>
                  <a:lnTo>
                    <a:pt x="1346523" y="1029333"/>
                  </a:lnTo>
                  <a:lnTo>
                    <a:pt x="1324643" y="1069620"/>
                  </a:lnTo>
                  <a:lnTo>
                    <a:pt x="1300294" y="1108284"/>
                  </a:lnTo>
                  <a:lnTo>
                    <a:pt x="1273584" y="1145222"/>
                  </a:lnTo>
                  <a:lnTo>
                    <a:pt x="1244617" y="1180325"/>
                  </a:lnTo>
                  <a:lnTo>
                    <a:pt x="1213499" y="1213490"/>
                  </a:lnTo>
                  <a:lnTo>
                    <a:pt x="1180337" y="1244610"/>
                  </a:lnTo>
                  <a:lnTo>
                    <a:pt x="1145236" y="1273578"/>
                  </a:lnTo>
                  <a:lnTo>
                    <a:pt x="1108302" y="1300290"/>
                  </a:lnTo>
                  <a:lnTo>
                    <a:pt x="1069641" y="1324640"/>
                  </a:lnTo>
                  <a:lnTo>
                    <a:pt x="1029358" y="1346521"/>
                  </a:lnTo>
                  <a:lnTo>
                    <a:pt x="987561" y="1365828"/>
                  </a:lnTo>
                  <a:lnTo>
                    <a:pt x="944353" y="1382455"/>
                  </a:lnTo>
                  <a:lnTo>
                    <a:pt x="899842" y="1396297"/>
                  </a:lnTo>
                  <a:lnTo>
                    <a:pt x="854134" y="1407246"/>
                  </a:lnTo>
                  <a:lnTo>
                    <a:pt x="807333" y="1415198"/>
                  </a:lnTo>
                  <a:lnTo>
                    <a:pt x="759546" y="1420047"/>
                  </a:lnTo>
                  <a:lnTo>
                    <a:pt x="710879" y="1421687"/>
                  </a:lnTo>
                  <a:lnTo>
                    <a:pt x="662203" y="1420047"/>
                  </a:lnTo>
                  <a:lnTo>
                    <a:pt x="614408" y="1415198"/>
                  </a:lnTo>
                  <a:lnTo>
                    <a:pt x="567600" y="1407246"/>
                  </a:lnTo>
                  <a:lnTo>
                    <a:pt x="521885" y="1396297"/>
                  </a:lnTo>
                  <a:lnTo>
                    <a:pt x="477368" y="1382455"/>
                  </a:lnTo>
                  <a:lnTo>
                    <a:pt x="434156" y="1365828"/>
                  </a:lnTo>
                  <a:lnTo>
                    <a:pt x="392353" y="1346521"/>
                  </a:lnTo>
                  <a:lnTo>
                    <a:pt x="352067" y="1324640"/>
                  </a:lnTo>
                  <a:lnTo>
                    <a:pt x="313402" y="1300290"/>
                  </a:lnTo>
                  <a:lnTo>
                    <a:pt x="276465" y="1273578"/>
                  </a:lnTo>
                  <a:lnTo>
                    <a:pt x="241361" y="1244610"/>
                  </a:lnTo>
                  <a:lnTo>
                    <a:pt x="208196" y="1213490"/>
                  </a:lnTo>
                  <a:lnTo>
                    <a:pt x="177077" y="1180325"/>
                  </a:lnTo>
                  <a:lnTo>
                    <a:pt x="148108" y="1145222"/>
                  </a:lnTo>
                  <a:lnTo>
                    <a:pt x="121396" y="1108284"/>
                  </a:lnTo>
                  <a:lnTo>
                    <a:pt x="97047" y="1069620"/>
                  </a:lnTo>
                  <a:lnTo>
                    <a:pt x="75165" y="1029333"/>
                  </a:lnTo>
                  <a:lnTo>
                    <a:pt x="55858" y="987531"/>
                  </a:lnTo>
                  <a:lnTo>
                    <a:pt x="39231" y="944318"/>
                  </a:lnTo>
                  <a:lnTo>
                    <a:pt x="25390" y="899801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8" y="434126"/>
                  </a:lnTo>
                  <a:lnTo>
                    <a:pt x="75165" y="392328"/>
                  </a:lnTo>
                  <a:lnTo>
                    <a:pt x="97047" y="352046"/>
                  </a:lnTo>
                  <a:lnTo>
                    <a:pt x="121396" y="313385"/>
                  </a:lnTo>
                  <a:lnTo>
                    <a:pt x="148108" y="276451"/>
                  </a:lnTo>
                  <a:lnTo>
                    <a:pt x="177077" y="241350"/>
                  </a:lnTo>
                  <a:lnTo>
                    <a:pt x="208196" y="208188"/>
                  </a:lnTo>
                  <a:lnTo>
                    <a:pt x="241361" y="177070"/>
                  </a:lnTo>
                  <a:lnTo>
                    <a:pt x="276465" y="148103"/>
                  </a:lnTo>
                  <a:lnTo>
                    <a:pt x="313402" y="121392"/>
                  </a:lnTo>
                  <a:lnTo>
                    <a:pt x="352067" y="97044"/>
                  </a:lnTo>
                  <a:lnTo>
                    <a:pt x="392353" y="75164"/>
                  </a:lnTo>
                  <a:lnTo>
                    <a:pt x="434156" y="55857"/>
                  </a:lnTo>
                  <a:lnTo>
                    <a:pt x="477368" y="39231"/>
                  </a:lnTo>
                  <a:lnTo>
                    <a:pt x="521885" y="25390"/>
                  </a:lnTo>
                  <a:lnTo>
                    <a:pt x="567600" y="14440"/>
                  </a:lnTo>
                  <a:lnTo>
                    <a:pt x="614408" y="6488"/>
                  </a:lnTo>
                  <a:lnTo>
                    <a:pt x="662203" y="1639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352476" y="4635719"/>
              <a:ext cx="641985" cy="854075"/>
            </a:xfrm>
            <a:custGeom>
              <a:avLst/>
              <a:gdLst/>
              <a:ahLst/>
              <a:cxnLst/>
              <a:rect l="l" t="t" r="r" b="b"/>
              <a:pathLst>
                <a:path w="641984" h="854075">
                  <a:moveTo>
                    <a:pt x="548287" y="0"/>
                  </a:moveTo>
                  <a:lnTo>
                    <a:pt x="495348" y="4194"/>
                  </a:lnTo>
                  <a:lnTo>
                    <a:pt x="446560" y="18231"/>
                  </a:lnTo>
                  <a:lnTo>
                    <a:pt x="433836" y="23995"/>
                  </a:lnTo>
                  <a:lnTo>
                    <a:pt x="427816" y="26491"/>
                  </a:lnTo>
                  <a:lnTo>
                    <a:pt x="420738" y="28588"/>
                  </a:lnTo>
                  <a:lnTo>
                    <a:pt x="414238" y="20500"/>
                  </a:lnTo>
                  <a:lnTo>
                    <a:pt x="404538" y="11075"/>
                  </a:lnTo>
                  <a:lnTo>
                    <a:pt x="393415" y="3259"/>
                  </a:lnTo>
                  <a:lnTo>
                    <a:pt x="382644" y="0"/>
                  </a:lnTo>
                  <a:lnTo>
                    <a:pt x="364703" y="3458"/>
                  </a:lnTo>
                  <a:lnTo>
                    <a:pt x="353187" y="12077"/>
                  </a:lnTo>
                  <a:lnTo>
                    <a:pt x="343559" y="23223"/>
                  </a:lnTo>
                  <a:lnTo>
                    <a:pt x="331284" y="34263"/>
                  </a:lnTo>
                  <a:lnTo>
                    <a:pt x="314056" y="24836"/>
                  </a:lnTo>
                  <a:lnTo>
                    <a:pt x="307804" y="21565"/>
                  </a:lnTo>
                  <a:lnTo>
                    <a:pt x="257871" y="4544"/>
                  </a:lnTo>
                  <a:lnTo>
                    <a:pt x="203949" y="0"/>
                  </a:lnTo>
                  <a:lnTo>
                    <a:pt x="150984" y="8277"/>
                  </a:lnTo>
                  <a:lnTo>
                    <a:pt x="103925" y="29723"/>
                  </a:lnTo>
                  <a:lnTo>
                    <a:pt x="55562" y="68908"/>
                  </a:lnTo>
                  <a:lnTo>
                    <a:pt x="19650" y="122511"/>
                  </a:lnTo>
                  <a:lnTo>
                    <a:pt x="6207" y="159825"/>
                  </a:lnTo>
                  <a:lnTo>
                    <a:pt x="0" y="203736"/>
                  </a:lnTo>
                  <a:lnTo>
                    <a:pt x="0" y="826296"/>
                  </a:lnTo>
                  <a:lnTo>
                    <a:pt x="46848" y="853493"/>
                  </a:lnTo>
                  <a:lnTo>
                    <a:pt x="67853" y="851834"/>
                  </a:lnTo>
                  <a:lnTo>
                    <a:pt x="91751" y="790255"/>
                  </a:lnTo>
                  <a:lnTo>
                    <a:pt x="91805" y="744861"/>
                  </a:lnTo>
                  <a:lnTo>
                    <a:pt x="91669" y="689279"/>
                  </a:lnTo>
                  <a:lnTo>
                    <a:pt x="90775" y="489931"/>
                  </a:lnTo>
                  <a:lnTo>
                    <a:pt x="90431" y="358388"/>
                  </a:lnTo>
                  <a:lnTo>
                    <a:pt x="90532" y="301582"/>
                  </a:lnTo>
                  <a:lnTo>
                    <a:pt x="90903" y="254556"/>
                  </a:lnTo>
                  <a:lnTo>
                    <a:pt x="92717" y="201253"/>
                  </a:lnTo>
                  <a:lnTo>
                    <a:pt x="104634" y="156065"/>
                  </a:lnTo>
                  <a:lnTo>
                    <a:pt x="135535" y="117805"/>
                  </a:lnTo>
                  <a:lnTo>
                    <a:pt x="176744" y="95200"/>
                  </a:lnTo>
                  <a:lnTo>
                    <a:pt x="221890" y="89247"/>
                  </a:lnTo>
                  <a:lnTo>
                    <a:pt x="264602" y="100946"/>
                  </a:lnTo>
                  <a:lnTo>
                    <a:pt x="258758" y="107646"/>
                  </a:lnTo>
                  <a:lnTo>
                    <a:pt x="251851" y="114539"/>
                  </a:lnTo>
                  <a:lnTo>
                    <a:pt x="246087" y="122244"/>
                  </a:lnTo>
                  <a:lnTo>
                    <a:pt x="243675" y="131378"/>
                  </a:lnTo>
                  <a:lnTo>
                    <a:pt x="245967" y="145540"/>
                  </a:lnTo>
                  <a:lnTo>
                    <a:pt x="252170" y="157892"/>
                  </a:lnTo>
                  <a:lnTo>
                    <a:pt x="261272" y="168409"/>
                  </a:lnTo>
                  <a:lnTo>
                    <a:pt x="272263" y="177063"/>
                  </a:lnTo>
                  <a:lnTo>
                    <a:pt x="270234" y="183970"/>
                  </a:lnTo>
                  <a:lnTo>
                    <a:pt x="267838" y="189699"/>
                  </a:lnTo>
                  <a:lnTo>
                    <a:pt x="265190" y="195229"/>
                  </a:lnTo>
                  <a:lnTo>
                    <a:pt x="262403" y="201537"/>
                  </a:lnTo>
                  <a:lnTo>
                    <a:pt x="250468" y="238935"/>
                  </a:lnTo>
                  <a:lnTo>
                    <a:pt x="244021" y="278754"/>
                  </a:lnTo>
                  <a:lnTo>
                    <a:pt x="244157" y="318892"/>
                  </a:lnTo>
                  <a:lnTo>
                    <a:pt x="251975" y="357248"/>
                  </a:lnTo>
                  <a:lnTo>
                    <a:pt x="270348" y="397967"/>
                  </a:lnTo>
                  <a:lnTo>
                    <a:pt x="364484" y="305463"/>
                  </a:lnTo>
                  <a:lnTo>
                    <a:pt x="376601" y="292712"/>
                  </a:lnTo>
                  <a:lnTo>
                    <a:pt x="411210" y="258965"/>
                  </a:lnTo>
                  <a:lnTo>
                    <a:pt x="422370" y="247293"/>
                  </a:lnTo>
                  <a:lnTo>
                    <a:pt x="538355" y="130953"/>
                  </a:lnTo>
                  <a:lnTo>
                    <a:pt x="542470" y="126200"/>
                  </a:lnTo>
                  <a:lnTo>
                    <a:pt x="545804" y="123717"/>
                  </a:lnTo>
                  <a:lnTo>
                    <a:pt x="550202" y="119957"/>
                  </a:lnTo>
                  <a:lnTo>
                    <a:pt x="631001" y="38945"/>
                  </a:lnTo>
                  <a:lnTo>
                    <a:pt x="635045" y="34121"/>
                  </a:lnTo>
                  <a:lnTo>
                    <a:pt x="638450" y="31425"/>
                  </a:lnTo>
                  <a:lnTo>
                    <a:pt x="641571" y="26673"/>
                  </a:lnTo>
                  <a:lnTo>
                    <a:pt x="621718" y="16849"/>
                  </a:lnTo>
                  <a:lnTo>
                    <a:pt x="599850" y="8308"/>
                  </a:lnTo>
                  <a:lnTo>
                    <a:pt x="575522" y="2282"/>
                  </a:lnTo>
                  <a:lnTo>
                    <a:pt x="548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52476" y="4635719"/>
              <a:ext cx="641985" cy="854075"/>
            </a:xfrm>
            <a:custGeom>
              <a:avLst/>
              <a:gdLst/>
              <a:ahLst/>
              <a:cxnLst/>
              <a:rect l="l" t="t" r="r" b="b"/>
              <a:pathLst>
                <a:path w="641984" h="854075">
                  <a:moveTo>
                    <a:pt x="641571" y="26673"/>
                  </a:moveTo>
                  <a:lnTo>
                    <a:pt x="638450" y="31425"/>
                  </a:lnTo>
                  <a:lnTo>
                    <a:pt x="635045" y="34121"/>
                  </a:lnTo>
                  <a:lnTo>
                    <a:pt x="631001" y="38945"/>
                  </a:lnTo>
                  <a:lnTo>
                    <a:pt x="550202" y="119957"/>
                  </a:lnTo>
                  <a:lnTo>
                    <a:pt x="545804" y="123717"/>
                  </a:lnTo>
                  <a:lnTo>
                    <a:pt x="542470" y="126200"/>
                  </a:lnTo>
                  <a:lnTo>
                    <a:pt x="538355" y="130953"/>
                  </a:lnTo>
                  <a:lnTo>
                    <a:pt x="422370" y="247293"/>
                  </a:lnTo>
                  <a:lnTo>
                    <a:pt x="411210" y="258965"/>
                  </a:lnTo>
                  <a:lnTo>
                    <a:pt x="394065" y="275659"/>
                  </a:lnTo>
                  <a:lnTo>
                    <a:pt x="376601" y="292712"/>
                  </a:lnTo>
                  <a:lnTo>
                    <a:pt x="364484" y="305463"/>
                  </a:lnTo>
                  <a:lnTo>
                    <a:pt x="270348" y="397967"/>
                  </a:lnTo>
                  <a:lnTo>
                    <a:pt x="251975" y="357248"/>
                  </a:lnTo>
                  <a:lnTo>
                    <a:pt x="244157" y="318892"/>
                  </a:lnTo>
                  <a:lnTo>
                    <a:pt x="244021" y="278754"/>
                  </a:lnTo>
                  <a:lnTo>
                    <a:pt x="250468" y="238935"/>
                  </a:lnTo>
                  <a:lnTo>
                    <a:pt x="262403" y="201537"/>
                  </a:lnTo>
                  <a:lnTo>
                    <a:pt x="265190" y="195229"/>
                  </a:lnTo>
                  <a:lnTo>
                    <a:pt x="267838" y="189699"/>
                  </a:lnTo>
                  <a:lnTo>
                    <a:pt x="270234" y="183970"/>
                  </a:lnTo>
                  <a:lnTo>
                    <a:pt x="272263" y="177063"/>
                  </a:lnTo>
                  <a:lnTo>
                    <a:pt x="261272" y="168409"/>
                  </a:lnTo>
                  <a:lnTo>
                    <a:pt x="252170" y="157892"/>
                  </a:lnTo>
                  <a:lnTo>
                    <a:pt x="245967" y="145540"/>
                  </a:lnTo>
                  <a:lnTo>
                    <a:pt x="243675" y="131378"/>
                  </a:lnTo>
                  <a:lnTo>
                    <a:pt x="246087" y="122244"/>
                  </a:lnTo>
                  <a:lnTo>
                    <a:pt x="251851" y="114539"/>
                  </a:lnTo>
                  <a:lnTo>
                    <a:pt x="258758" y="107646"/>
                  </a:lnTo>
                  <a:lnTo>
                    <a:pt x="264602" y="100946"/>
                  </a:lnTo>
                  <a:lnTo>
                    <a:pt x="221890" y="89247"/>
                  </a:lnTo>
                  <a:lnTo>
                    <a:pt x="176744" y="95200"/>
                  </a:lnTo>
                  <a:lnTo>
                    <a:pt x="135535" y="117805"/>
                  </a:lnTo>
                  <a:lnTo>
                    <a:pt x="104634" y="156065"/>
                  </a:lnTo>
                  <a:lnTo>
                    <a:pt x="92717" y="201253"/>
                  </a:lnTo>
                  <a:lnTo>
                    <a:pt x="90903" y="254556"/>
                  </a:lnTo>
                  <a:lnTo>
                    <a:pt x="90532" y="301582"/>
                  </a:lnTo>
                  <a:lnTo>
                    <a:pt x="90431" y="358388"/>
                  </a:lnTo>
                  <a:lnTo>
                    <a:pt x="90534" y="422122"/>
                  </a:lnTo>
                  <a:lnTo>
                    <a:pt x="90775" y="489931"/>
                  </a:lnTo>
                  <a:lnTo>
                    <a:pt x="91088" y="558961"/>
                  </a:lnTo>
                  <a:lnTo>
                    <a:pt x="91408" y="626362"/>
                  </a:lnTo>
                  <a:lnTo>
                    <a:pt x="91669" y="689279"/>
                  </a:lnTo>
                  <a:lnTo>
                    <a:pt x="91805" y="744861"/>
                  </a:lnTo>
                  <a:lnTo>
                    <a:pt x="91751" y="790255"/>
                  </a:lnTo>
                  <a:lnTo>
                    <a:pt x="84441" y="843153"/>
                  </a:lnTo>
                  <a:lnTo>
                    <a:pt x="46848" y="853493"/>
                  </a:lnTo>
                  <a:lnTo>
                    <a:pt x="26602" y="852969"/>
                  </a:lnTo>
                  <a:lnTo>
                    <a:pt x="17447" y="850478"/>
                  </a:lnTo>
                  <a:lnTo>
                    <a:pt x="8858" y="844102"/>
                  </a:lnTo>
                  <a:lnTo>
                    <a:pt x="2490" y="835492"/>
                  </a:lnTo>
                  <a:lnTo>
                    <a:pt x="0" y="826296"/>
                  </a:lnTo>
                  <a:lnTo>
                    <a:pt x="0" y="203736"/>
                  </a:lnTo>
                  <a:lnTo>
                    <a:pt x="6207" y="159825"/>
                  </a:lnTo>
                  <a:lnTo>
                    <a:pt x="19650" y="122511"/>
                  </a:lnTo>
                  <a:lnTo>
                    <a:pt x="55562" y="68908"/>
                  </a:lnTo>
                  <a:lnTo>
                    <a:pt x="103925" y="29723"/>
                  </a:lnTo>
                  <a:lnTo>
                    <a:pt x="150984" y="8277"/>
                  </a:lnTo>
                  <a:lnTo>
                    <a:pt x="203949" y="0"/>
                  </a:lnTo>
                  <a:lnTo>
                    <a:pt x="257871" y="4544"/>
                  </a:lnTo>
                  <a:lnTo>
                    <a:pt x="307804" y="21565"/>
                  </a:lnTo>
                  <a:lnTo>
                    <a:pt x="314056" y="24836"/>
                  </a:lnTo>
                  <a:lnTo>
                    <a:pt x="319783" y="27994"/>
                  </a:lnTo>
                  <a:lnTo>
                    <a:pt x="325391" y="31112"/>
                  </a:lnTo>
                  <a:lnTo>
                    <a:pt x="331284" y="34263"/>
                  </a:lnTo>
                  <a:lnTo>
                    <a:pt x="343559" y="23223"/>
                  </a:lnTo>
                  <a:lnTo>
                    <a:pt x="353187" y="12077"/>
                  </a:lnTo>
                  <a:lnTo>
                    <a:pt x="364703" y="3458"/>
                  </a:lnTo>
                  <a:lnTo>
                    <a:pt x="382644" y="0"/>
                  </a:lnTo>
                  <a:lnTo>
                    <a:pt x="393415" y="3259"/>
                  </a:lnTo>
                  <a:lnTo>
                    <a:pt x="404538" y="11075"/>
                  </a:lnTo>
                  <a:lnTo>
                    <a:pt x="414238" y="20500"/>
                  </a:lnTo>
                  <a:lnTo>
                    <a:pt x="420738" y="28588"/>
                  </a:lnTo>
                  <a:lnTo>
                    <a:pt x="427816" y="26491"/>
                  </a:lnTo>
                  <a:lnTo>
                    <a:pt x="433836" y="23995"/>
                  </a:lnTo>
                  <a:lnTo>
                    <a:pt x="439762" y="21206"/>
                  </a:lnTo>
                  <a:lnTo>
                    <a:pt x="446560" y="18231"/>
                  </a:lnTo>
                  <a:lnTo>
                    <a:pt x="470894" y="9846"/>
                  </a:lnTo>
                  <a:lnTo>
                    <a:pt x="495348" y="4194"/>
                  </a:lnTo>
                  <a:lnTo>
                    <a:pt x="520840" y="1003"/>
                  </a:lnTo>
                  <a:lnTo>
                    <a:pt x="548287" y="0"/>
                  </a:lnTo>
                  <a:lnTo>
                    <a:pt x="575522" y="2282"/>
                  </a:lnTo>
                  <a:lnTo>
                    <a:pt x="599850" y="8308"/>
                  </a:lnTo>
                  <a:lnTo>
                    <a:pt x="621718" y="16849"/>
                  </a:lnTo>
                  <a:lnTo>
                    <a:pt x="641571" y="26673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26584" y="466622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32018" y="0"/>
                  </a:moveTo>
                  <a:lnTo>
                    <a:pt x="426484" y="0"/>
                  </a:lnTo>
                  <a:lnTo>
                    <a:pt x="417575" y="374"/>
                  </a:lnTo>
                  <a:lnTo>
                    <a:pt x="413467" y="1986"/>
                  </a:lnTo>
                  <a:lnTo>
                    <a:pt x="410264" y="5566"/>
                  </a:lnTo>
                  <a:lnTo>
                    <a:pt x="404068" y="11846"/>
                  </a:lnTo>
                  <a:lnTo>
                    <a:pt x="309861" y="106266"/>
                  </a:lnTo>
                  <a:lnTo>
                    <a:pt x="309010" y="106834"/>
                  </a:lnTo>
                  <a:lnTo>
                    <a:pt x="305746" y="109600"/>
                  </a:lnTo>
                  <a:lnTo>
                    <a:pt x="302816" y="112024"/>
                  </a:lnTo>
                  <a:lnTo>
                    <a:pt x="299220" y="116339"/>
                  </a:lnTo>
                  <a:lnTo>
                    <a:pt x="181390" y="234666"/>
                  </a:lnTo>
                  <a:lnTo>
                    <a:pt x="176708" y="239702"/>
                  </a:lnTo>
                  <a:lnTo>
                    <a:pt x="171743" y="242682"/>
                  </a:lnTo>
                  <a:lnTo>
                    <a:pt x="167557" y="247506"/>
                  </a:lnTo>
                  <a:lnTo>
                    <a:pt x="14755" y="400166"/>
                  </a:lnTo>
                  <a:lnTo>
                    <a:pt x="13478" y="402365"/>
                  </a:lnTo>
                  <a:lnTo>
                    <a:pt x="10995" y="405061"/>
                  </a:lnTo>
                  <a:lnTo>
                    <a:pt x="7590" y="408679"/>
                  </a:lnTo>
                  <a:lnTo>
                    <a:pt x="0" y="413290"/>
                  </a:lnTo>
                  <a:lnTo>
                    <a:pt x="0" y="418823"/>
                  </a:lnTo>
                  <a:lnTo>
                    <a:pt x="266" y="427033"/>
                  </a:lnTo>
                  <a:lnTo>
                    <a:pt x="1862" y="431512"/>
                  </a:lnTo>
                  <a:lnTo>
                    <a:pt x="5985" y="435712"/>
                  </a:lnTo>
                  <a:lnTo>
                    <a:pt x="13833" y="443084"/>
                  </a:lnTo>
                  <a:lnTo>
                    <a:pt x="21215" y="450962"/>
                  </a:lnTo>
                  <a:lnTo>
                    <a:pt x="25431" y="455082"/>
                  </a:lnTo>
                  <a:lnTo>
                    <a:pt x="29914" y="456661"/>
                  </a:lnTo>
                  <a:lnTo>
                    <a:pt x="38094" y="456917"/>
                  </a:lnTo>
                  <a:lnTo>
                    <a:pt x="45880" y="451643"/>
                  </a:lnTo>
                  <a:lnTo>
                    <a:pt x="59101" y="439679"/>
                  </a:lnTo>
                  <a:lnTo>
                    <a:pt x="72281" y="426810"/>
                  </a:lnTo>
                  <a:lnTo>
                    <a:pt x="79948" y="418823"/>
                  </a:lnTo>
                  <a:lnTo>
                    <a:pt x="144218" y="353559"/>
                  </a:lnTo>
                  <a:lnTo>
                    <a:pt x="147198" y="350580"/>
                  </a:lnTo>
                  <a:lnTo>
                    <a:pt x="147978" y="350083"/>
                  </a:lnTo>
                  <a:lnTo>
                    <a:pt x="154279" y="344767"/>
                  </a:lnTo>
                  <a:lnTo>
                    <a:pt x="157839" y="340506"/>
                  </a:lnTo>
                  <a:lnTo>
                    <a:pt x="356610" y="141168"/>
                  </a:lnTo>
                  <a:lnTo>
                    <a:pt x="357390" y="140671"/>
                  </a:lnTo>
                  <a:lnTo>
                    <a:pt x="363729" y="135382"/>
                  </a:lnTo>
                  <a:lnTo>
                    <a:pt x="372003" y="125349"/>
                  </a:lnTo>
                  <a:lnTo>
                    <a:pt x="375408" y="122653"/>
                  </a:lnTo>
                  <a:lnTo>
                    <a:pt x="380800" y="118042"/>
                  </a:lnTo>
                  <a:lnTo>
                    <a:pt x="400876" y="98108"/>
                  </a:lnTo>
                  <a:lnTo>
                    <a:pt x="403339" y="95838"/>
                  </a:lnTo>
                  <a:lnTo>
                    <a:pt x="402933" y="95838"/>
                  </a:lnTo>
                  <a:lnTo>
                    <a:pt x="406125" y="92007"/>
                  </a:lnTo>
                  <a:lnTo>
                    <a:pt x="439892" y="59092"/>
                  </a:lnTo>
                  <a:lnTo>
                    <a:pt x="449836" y="49087"/>
                  </a:lnTo>
                  <a:lnTo>
                    <a:pt x="454904" y="42900"/>
                  </a:lnTo>
                  <a:lnTo>
                    <a:pt x="456741" y="37644"/>
                  </a:lnTo>
                  <a:lnTo>
                    <a:pt x="456988" y="30432"/>
                  </a:lnTo>
                  <a:lnTo>
                    <a:pt x="456988" y="24970"/>
                  </a:lnTo>
                  <a:lnTo>
                    <a:pt x="446844" y="17521"/>
                  </a:lnTo>
                  <a:lnTo>
                    <a:pt x="443155" y="13762"/>
                  </a:lnTo>
                  <a:lnTo>
                    <a:pt x="439466" y="10073"/>
                  </a:lnTo>
                  <a:lnTo>
                    <a:pt x="432018" y="0"/>
                  </a:lnTo>
                  <a:close/>
                </a:path>
                <a:path w="457200" h="457200">
                  <a:moveTo>
                    <a:pt x="156987" y="342493"/>
                  </a:moveTo>
                  <a:lnTo>
                    <a:pt x="154279" y="344767"/>
                  </a:lnTo>
                  <a:lnTo>
                    <a:pt x="153511" y="345685"/>
                  </a:lnTo>
                  <a:lnTo>
                    <a:pt x="156987" y="342493"/>
                  </a:lnTo>
                  <a:close/>
                </a:path>
                <a:path w="457200" h="457200">
                  <a:moveTo>
                    <a:pt x="366470" y="133081"/>
                  </a:moveTo>
                  <a:lnTo>
                    <a:pt x="363729" y="135382"/>
                  </a:lnTo>
                  <a:lnTo>
                    <a:pt x="362994" y="136273"/>
                  </a:lnTo>
                  <a:lnTo>
                    <a:pt x="366470" y="133081"/>
                  </a:lnTo>
                  <a:close/>
                </a:path>
                <a:path w="457200" h="457200">
                  <a:moveTo>
                    <a:pt x="303476" y="111232"/>
                  </a:moveTo>
                  <a:lnTo>
                    <a:pt x="300000" y="114353"/>
                  </a:lnTo>
                  <a:lnTo>
                    <a:pt x="302816" y="112024"/>
                  </a:lnTo>
                  <a:lnTo>
                    <a:pt x="303476" y="111232"/>
                  </a:lnTo>
                  <a:close/>
                </a:path>
                <a:path w="457200" h="457200">
                  <a:moveTo>
                    <a:pt x="404493" y="94774"/>
                  </a:moveTo>
                  <a:lnTo>
                    <a:pt x="402933" y="95838"/>
                  </a:lnTo>
                  <a:lnTo>
                    <a:pt x="403339" y="95838"/>
                  </a:lnTo>
                  <a:lnTo>
                    <a:pt x="404493" y="9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26584" y="466622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6988" y="30432"/>
                  </a:moveTo>
                  <a:lnTo>
                    <a:pt x="406125" y="92007"/>
                  </a:lnTo>
                  <a:lnTo>
                    <a:pt x="402933" y="95838"/>
                  </a:lnTo>
                  <a:lnTo>
                    <a:pt x="404493" y="94774"/>
                  </a:lnTo>
                  <a:lnTo>
                    <a:pt x="400876" y="98108"/>
                  </a:lnTo>
                  <a:lnTo>
                    <a:pt x="380800" y="118042"/>
                  </a:lnTo>
                  <a:lnTo>
                    <a:pt x="375408" y="122653"/>
                  </a:lnTo>
                  <a:lnTo>
                    <a:pt x="372003" y="125349"/>
                  </a:lnTo>
                  <a:lnTo>
                    <a:pt x="367250" y="131095"/>
                  </a:lnTo>
                  <a:lnTo>
                    <a:pt x="362994" y="136273"/>
                  </a:lnTo>
                  <a:lnTo>
                    <a:pt x="366470" y="133081"/>
                  </a:lnTo>
                  <a:lnTo>
                    <a:pt x="360724" y="137905"/>
                  </a:lnTo>
                  <a:lnTo>
                    <a:pt x="357390" y="140671"/>
                  </a:lnTo>
                  <a:lnTo>
                    <a:pt x="157839" y="340506"/>
                  </a:lnTo>
                  <a:lnTo>
                    <a:pt x="147978" y="350083"/>
                  </a:lnTo>
                  <a:lnTo>
                    <a:pt x="147198" y="350580"/>
                  </a:lnTo>
                  <a:lnTo>
                    <a:pt x="144218" y="353559"/>
                  </a:lnTo>
                  <a:lnTo>
                    <a:pt x="79948" y="418823"/>
                  </a:lnTo>
                  <a:lnTo>
                    <a:pt x="72281" y="426810"/>
                  </a:lnTo>
                  <a:lnTo>
                    <a:pt x="59101" y="439679"/>
                  </a:lnTo>
                  <a:lnTo>
                    <a:pt x="45880" y="451643"/>
                  </a:lnTo>
                  <a:lnTo>
                    <a:pt x="38094" y="456917"/>
                  </a:lnTo>
                  <a:lnTo>
                    <a:pt x="29914" y="456661"/>
                  </a:lnTo>
                  <a:lnTo>
                    <a:pt x="25431" y="455082"/>
                  </a:lnTo>
                  <a:lnTo>
                    <a:pt x="21215" y="450962"/>
                  </a:lnTo>
                  <a:lnTo>
                    <a:pt x="13833" y="443084"/>
                  </a:lnTo>
                  <a:lnTo>
                    <a:pt x="5985" y="435712"/>
                  </a:lnTo>
                  <a:lnTo>
                    <a:pt x="1862" y="431512"/>
                  </a:lnTo>
                  <a:lnTo>
                    <a:pt x="266" y="427033"/>
                  </a:lnTo>
                  <a:lnTo>
                    <a:pt x="0" y="418823"/>
                  </a:lnTo>
                  <a:lnTo>
                    <a:pt x="0" y="413290"/>
                  </a:lnTo>
                  <a:lnTo>
                    <a:pt x="7590" y="408679"/>
                  </a:lnTo>
                  <a:lnTo>
                    <a:pt x="10995" y="405061"/>
                  </a:lnTo>
                  <a:lnTo>
                    <a:pt x="13478" y="402365"/>
                  </a:lnTo>
                  <a:lnTo>
                    <a:pt x="14755" y="400166"/>
                  </a:lnTo>
                  <a:lnTo>
                    <a:pt x="17096" y="397825"/>
                  </a:lnTo>
                  <a:lnTo>
                    <a:pt x="167557" y="247506"/>
                  </a:lnTo>
                  <a:lnTo>
                    <a:pt x="171743" y="242682"/>
                  </a:lnTo>
                  <a:lnTo>
                    <a:pt x="176708" y="239702"/>
                  </a:lnTo>
                  <a:lnTo>
                    <a:pt x="181390" y="234666"/>
                  </a:lnTo>
                  <a:lnTo>
                    <a:pt x="299220" y="116339"/>
                  </a:lnTo>
                  <a:lnTo>
                    <a:pt x="303476" y="111232"/>
                  </a:lnTo>
                  <a:lnTo>
                    <a:pt x="300000" y="114353"/>
                  </a:lnTo>
                  <a:lnTo>
                    <a:pt x="305746" y="109600"/>
                  </a:lnTo>
                  <a:lnTo>
                    <a:pt x="309010" y="106834"/>
                  </a:lnTo>
                  <a:lnTo>
                    <a:pt x="309861" y="106266"/>
                  </a:lnTo>
                  <a:lnTo>
                    <a:pt x="312769" y="103358"/>
                  </a:lnTo>
                  <a:lnTo>
                    <a:pt x="404068" y="11846"/>
                  </a:lnTo>
                  <a:lnTo>
                    <a:pt x="410264" y="5566"/>
                  </a:lnTo>
                  <a:lnTo>
                    <a:pt x="413467" y="1986"/>
                  </a:lnTo>
                  <a:lnTo>
                    <a:pt x="417575" y="374"/>
                  </a:lnTo>
                  <a:lnTo>
                    <a:pt x="426484" y="0"/>
                  </a:lnTo>
                  <a:lnTo>
                    <a:pt x="432018" y="0"/>
                  </a:lnTo>
                  <a:lnTo>
                    <a:pt x="439466" y="10073"/>
                  </a:lnTo>
                  <a:lnTo>
                    <a:pt x="443155" y="13762"/>
                  </a:lnTo>
                  <a:lnTo>
                    <a:pt x="446844" y="17521"/>
                  </a:lnTo>
                  <a:lnTo>
                    <a:pt x="456988" y="24970"/>
                  </a:lnTo>
                  <a:lnTo>
                    <a:pt x="456988" y="30432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809389" y="4849087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79" h="487679">
                  <a:moveTo>
                    <a:pt x="60934" y="209359"/>
                  </a:moveTo>
                  <a:lnTo>
                    <a:pt x="51409" y="190131"/>
                  </a:lnTo>
                  <a:lnTo>
                    <a:pt x="30467" y="182702"/>
                  </a:lnTo>
                  <a:lnTo>
                    <a:pt x="9525" y="190017"/>
                  </a:lnTo>
                  <a:lnTo>
                    <a:pt x="0" y="215036"/>
                  </a:lnTo>
                  <a:lnTo>
                    <a:pt x="9525" y="236347"/>
                  </a:lnTo>
                  <a:lnTo>
                    <a:pt x="30467" y="243827"/>
                  </a:lnTo>
                  <a:lnTo>
                    <a:pt x="51409" y="235496"/>
                  </a:lnTo>
                  <a:lnTo>
                    <a:pt x="60934" y="209359"/>
                  </a:lnTo>
                  <a:close/>
                </a:path>
                <a:path w="487679" h="487679">
                  <a:moveTo>
                    <a:pt x="121869" y="331165"/>
                  </a:moveTo>
                  <a:lnTo>
                    <a:pt x="116624" y="317233"/>
                  </a:lnTo>
                  <a:lnTo>
                    <a:pt x="103530" y="307047"/>
                  </a:lnTo>
                  <a:lnTo>
                    <a:pt x="86614" y="304495"/>
                  </a:lnTo>
                  <a:lnTo>
                    <a:pt x="69875" y="313423"/>
                  </a:lnTo>
                  <a:lnTo>
                    <a:pt x="60680" y="336588"/>
                  </a:lnTo>
                  <a:lnTo>
                    <a:pt x="70053" y="356704"/>
                  </a:lnTo>
                  <a:lnTo>
                    <a:pt x="90322" y="365734"/>
                  </a:lnTo>
                  <a:lnTo>
                    <a:pt x="113855" y="355561"/>
                  </a:lnTo>
                  <a:lnTo>
                    <a:pt x="118643" y="350050"/>
                  </a:lnTo>
                  <a:lnTo>
                    <a:pt x="121005" y="345046"/>
                  </a:lnTo>
                  <a:lnTo>
                    <a:pt x="121793" y="339191"/>
                  </a:lnTo>
                  <a:lnTo>
                    <a:pt x="121869" y="331165"/>
                  </a:lnTo>
                  <a:close/>
                </a:path>
                <a:path w="487679" h="487679">
                  <a:moveTo>
                    <a:pt x="152311" y="117919"/>
                  </a:moveTo>
                  <a:lnTo>
                    <a:pt x="142786" y="98882"/>
                  </a:lnTo>
                  <a:lnTo>
                    <a:pt x="121831" y="91236"/>
                  </a:lnTo>
                  <a:lnTo>
                    <a:pt x="100888" y="98374"/>
                  </a:lnTo>
                  <a:lnTo>
                    <a:pt x="91363" y="123672"/>
                  </a:lnTo>
                  <a:lnTo>
                    <a:pt x="100888" y="144551"/>
                  </a:lnTo>
                  <a:lnTo>
                    <a:pt x="121831" y="152476"/>
                  </a:lnTo>
                  <a:lnTo>
                    <a:pt x="142786" y="144564"/>
                  </a:lnTo>
                  <a:lnTo>
                    <a:pt x="152311" y="117919"/>
                  </a:lnTo>
                  <a:close/>
                </a:path>
                <a:path w="487679" h="487679">
                  <a:moveTo>
                    <a:pt x="182740" y="454952"/>
                  </a:moveTo>
                  <a:lnTo>
                    <a:pt x="173228" y="433908"/>
                  </a:lnTo>
                  <a:lnTo>
                    <a:pt x="152311" y="426186"/>
                  </a:lnTo>
                  <a:lnTo>
                    <a:pt x="131381" y="433781"/>
                  </a:lnTo>
                  <a:lnTo>
                    <a:pt x="121869" y="458711"/>
                  </a:lnTo>
                  <a:lnTo>
                    <a:pt x="131381" y="479755"/>
                  </a:lnTo>
                  <a:lnTo>
                    <a:pt x="152311" y="487476"/>
                  </a:lnTo>
                  <a:lnTo>
                    <a:pt x="173228" y="479882"/>
                  </a:lnTo>
                  <a:lnTo>
                    <a:pt x="182740" y="454952"/>
                  </a:lnTo>
                  <a:close/>
                </a:path>
                <a:path w="487679" h="487679">
                  <a:moveTo>
                    <a:pt x="243674" y="200139"/>
                  </a:moveTo>
                  <a:lnTo>
                    <a:pt x="240626" y="197446"/>
                  </a:lnTo>
                  <a:lnTo>
                    <a:pt x="234734" y="191630"/>
                  </a:lnTo>
                  <a:lnTo>
                    <a:pt x="211899" y="182232"/>
                  </a:lnTo>
                  <a:lnTo>
                    <a:pt x="191744" y="191655"/>
                  </a:lnTo>
                  <a:lnTo>
                    <a:pt x="182346" y="211810"/>
                  </a:lnTo>
                  <a:lnTo>
                    <a:pt x="191744" y="234619"/>
                  </a:lnTo>
                  <a:lnTo>
                    <a:pt x="207975" y="243433"/>
                  </a:lnTo>
                  <a:lnTo>
                    <a:pt x="224917" y="241719"/>
                  </a:lnTo>
                  <a:lnTo>
                    <a:pt x="238264" y="230593"/>
                  </a:lnTo>
                  <a:lnTo>
                    <a:pt x="243674" y="211201"/>
                  </a:lnTo>
                  <a:lnTo>
                    <a:pt x="243674" y="200139"/>
                  </a:lnTo>
                  <a:close/>
                </a:path>
                <a:path w="487679" h="487679">
                  <a:moveTo>
                    <a:pt x="243674" y="20307"/>
                  </a:moveTo>
                  <a:lnTo>
                    <a:pt x="238137" y="10375"/>
                  </a:lnTo>
                  <a:lnTo>
                    <a:pt x="234594" y="7112"/>
                  </a:lnTo>
                  <a:lnTo>
                    <a:pt x="218833" y="0"/>
                  </a:lnTo>
                  <a:lnTo>
                    <a:pt x="201853" y="2171"/>
                  </a:lnTo>
                  <a:lnTo>
                    <a:pt x="188290" y="11671"/>
                  </a:lnTo>
                  <a:lnTo>
                    <a:pt x="182740" y="26555"/>
                  </a:lnTo>
                  <a:lnTo>
                    <a:pt x="192265" y="52451"/>
                  </a:lnTo>
                  <a:lnTo>
                    <a:pt x="213207" y="61087"/>
                  </a:lnTo>
                  <a:lnTo>
                    <a:pt x="234149" y="52451"/>
                  </a:lnTo>
                  <a:lnTo>
                    <a:pt x="243674" y="26555"/>
                  </a:lnTo>
                  <a:lnTo>
                    <a:pt x="243674" y="20307"/>
                  </a:lnTo>
                  <a:close/>
                </a:path>
                <a:path w="487679" h="487679">
                  <a:moveTo>
                    <a:pt x="335038" y="300736"/>
                  </a:moveTo>
                  <a:lnTo>
                    <a:pt x="325539" y="281660"/>
                  </a:lnTo>
                  <a:lnTo>
                    <a:pt x="304609" y="274015"/>
                  </a:lnTo>
                  <a:lnTo>
                    <a:pt x="283692" y="281152"/>
                  </a:lnTo>
                  <a:lnTo>
                    <a:pt x="274180" y="306400"/>
                  </a:lnTo>
                  <a:lnTo>
                    <a:pt x="283692" y="327317"/>
                  </a:lnTo>
                  <a:lnTo>
                    <a:pt x="304609" y="335254"/>
                  </a:lnTo>
                  <a:lnTo>
                    <a:pt x="325539" y="327342"/>
                  </a:lnTo>
                  <a:lnTo>
                    <a:pt x="335038" y="300736"/>
                  </a:lnTo>
                  <a:close/>
                </a:path>
                <a:path w="487679" h="487679">
                  <a:moveTo>
                    <a:pt x="365544" y="87490"/>
                  </a:moveTo>
                  <a:lnTo>
                    <a:pt x="363054" y="78295"/>
                  </a:lnTo>
                  <a:lnTo>
                    <a:pt x="356679" y="69684"/>
                  </a:lnTo>
                  <a:lnTo>
                    <a:pt x="348068" y="63309"/>
                  </a:lnTo>
                  <a:lnTo>
                    <a:pt x="338874" y="60820"/>
                  </a:lnTo>
                  <a:lnTo>
                    <a:pt x="325196" y="62763"/>
                  </a:lnTo>
                  <a:lnTo>
                    <a:pt x="314350" y="68402"/>
                  </a:lnTo>
                  <a:lnTo>
                    <a:pt x="307187" y="77393"/>
                  </a:lnTo>
                  <a:lnTo>
                    <a:pt x="304609" y="89408"/>
                  </a:lnTo>
                  <a:lnTo>
                    <a:pt x="314134" y="113423"/>
                  </a:lnTo>
                  <a:lnTo>
                    <a:pt x="335076" y="122072"/>
                  </a:lnTo>
                  <a:lnTo>
                    <a:pt x="356031" y="113906"/>
                  </a:lnTo>
                  <a:lnTo>
                    <a:pt x="365544" y="87490"/>
                  </a:lnTo>
                  <a:close/>
                </a:path>
                <a:path w="487679" h="487679">
                  <a:moveTo>
                    <a:pt x="487426" y="148424"/>
                  </a:moveTo>
                  <a:lnTo>
                    <a:pt x="484924" y="139230"/>
                  </a:lnTo>
                  <a:lnTo>
                    <a:pt x="478523" y="130619"/>
                  </a:lnTo>
                  <a:lnTo>
                    <a:pt x="469912" y="124244"/>
                  </a:lnTo>
                  <a:lnTo>
                    <a:pt x="460743" y="121754"/>
                  </a:lnTo>
                  <a:lnTo>
                    <a:pt x="438848" y="127469"/>
                  </a:lnTo>
                  <a:lnTo>
                    <a:pt x="427863" y="141338"/>
                  </a:lnTo>
                  <a:lnTo>
                    <a:pt x="426986" y="158407"/>
                  </a:lnTo>
                  <a:lnTo>
                    <a:pt x="435419" y="173748"/>
                  </a:lnTo>
                  <a:lnTo>
                    <a:pt x="450761" y="182181"/>
                  </a:lnTo>
                  <a:lnTo>
                    <a:pt x="467829" y="181305"/>
                  </a:lnTo>
                  <a:lnTo>
                    <a:pt x="481698" y="170319"/>
                  </a:lnTo>
                  <a:lnTo>
                    <a:pt x="487426" y="1484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806440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662203" y="1639"/>
                  </a:lnTo>
                  <a:lnTo>
                    <a:pt x="614408" y="6488"/>
                  </a:lnTo>
                  <a:lnTo>
                    <a:pt x="567600" y="14440"/>
                  </a:lnTo>
                  <a:lnTo>
                    <a:pt x="521885" y="25390"/>
                  </a:lnTo>
                  <a:lnTo>
                    <a:pt x="477368" y="39231"/>
                  </a:lnTo>
                  <a:lnTo>
                    <a:pt x="434156" y="55857"/>
                  </a:lnTo>
                  <a:lnTo>
                    <a:pt x="392353" y="75164"/>
                  </a:lnTo>
                  <a:lnTo>
                    <a:pt x="352067" y="97044"/>
                  </a:lnTo>
                  <a:lnTo>
                    <a:pt x="313402" y="121392"/>
                  </a:lnTo>
                  <a:lnTo>
                    <a:pt x="276465" y="148103"/>
                  </a:lnTo>
                  <a:lnTo>
                    <a:pt x="241361" y="177070"/>
                  </a:lnTo>
                  <a:lnTo>
                    <a:pt x="208196" y="208188"/>
                  </a:lnTo>
                  <a:lnTo>
                    <a:pt x="177077" y="241350"/>
                  </a:lnTo>
                  <a:lnTo>
                    <a:pt x="148108" y="276451"/>
                  </a:lnTo>
                  <a:lnTo>
                    <a:pt x="121396" y="313385"/>
                  </a:lnTo>
                  <a:lnTo>
                    <a:pt x="97047" y="352046"/>
                  </a:lnTo>
                  <a:lnTo>
                    <a:pt x="75165" y="392328"/>
                  </a:lnTo>
                  <a:lnTo>
                    <a:pt x="55858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3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1"/>
                  </a:lnTo>
                  <a:lnTo>
                    <a:pt x="39231" y="944318"/>
                  </a:lnTo>
                  <a:lnTo>
                    <a:pt x="55858" y="987531"/>
                  </a:lnTo>
                  <a:lnTo>
                    <a:pt x="75165" y="1029333"/>
                  </a:lnTo>
                  <a:lnTo>
                    <a:pt x="97047" y="1069620"/>
                  </a:lnTo>
                  <a:lnTo>
                    <a:pt x="121396" y="1108284"/>
                  </a:lnTo>
                  <a:lnTo>
                    <a:pt x="148108" y="1145222"/>
                  </a:lnTo>
                  <a:lnTo>
                    <a:pt x="177077" y="1180325"/>
                  </a:lnTo>
                  <a:lnTo>
                    <a:pt x="208196" y="1213490"/>
                  </a:lnTo>
                  <a:lnTo>
                    <a:pt x="241361" y="1244610"/>
                  </a:lnTo>
                  <a:lnTo>
                    <a:pt x="276465" y="1273578"/>
                  </a:lnTo>
                  <a:lnTo>
                    <a:pt x="313402" y="1300290"/>
                  </a:lnTo>
                  <a:lnTo>
                    <a:pt x="352067" y="1324640"/>
                  </a:lnTo>
                  <a:lnTo>
                    <a:pt x="392353" y="1346521"/>
                  </a:lnTo>
                  <a:lnTo>
                    <a:pt x="434156" y="1365828"/>
                  </a:lnTo>
                  <a:lnTo>
                    <a:pt x="477368" y="1382455"/>
                  </a:lnTo>
                  <a:lnTo>
                    <a:pt x="521885" y="1396297"/>
                  </a:lnTo>
                  <a:lnTo>
                    <a:pt x="567600" y="1407246"/>
                  </a:lnTo>
                  <a:lnTo>
                    <a:pt x="614408" y="1415198"/>
                  </a:lnTo>
                  <a:lnTo>
                    <a:pt x="662203" y="1420047"/>
                  </a:lnTo>
                  <a:lnTo>
                    <a:pt x="710879" y="1421687"/>
                  </a:lnTo>
                  <a:lnTo>
                    <a:pt x="759546" y="1420047"/>
                  </a:lnTo>
                  <a:lnTo>
                    <a:pt x="807333" y="1415198"/>
                  </a:lnTo>
                  <a:lnTo>
                    <a:pt x="854134" y="1407246"/>
                  </a:lnTo>
                  <a:lnTo>
                    <a:pt x="899842" y="1396297"/>
                  </a:lnTo>
                  <a:lnTo>
                    <a:pt x="944353" y="1382455"/>
                  </a:lnTo>
                  <a:lnTo>
                    <a:pt x="987561" y="1365828"/>
                  </a:lnTo>
                  <a:lnTo>
                    <a:pt x="1029358" y="1346521"/>
                  </a:lnTo>
                  <a:lnTo>
                    <a:pt x="1069641" y="1324640"/>
                  </a:lnTo>
                  <a:lnTo>
                    <a:pt x="1108302" y="1300290"/>
                  </a:lnTo>
                  <a:lnTo>
                    <a:pt x="1145236" y="1273578"/>
                  </a:lnTo>
                  <a:lnTo>
                    <a:pt x="1180337" y="1244610"/>
                  </a:lnTo>
                  <a:lnTo>
                    <a:pt x="1213499" y="1213490"/>
                  </a:lnTo>
                  <a:lnTo>
                    <a:pt x="1244617" y="1180325"/>
                  </a:lnTo>
                  <a:lnTo>
                    <a:pt x="1273584" y="1145222"/>
                  </a:lnTo>
                  <a:lnTo>
                    <a:pt x="1300294" y="1108284"/>
                  </a:lnTo>
                  <a:lnTo>
                    <a:pt x="1324643" y="1069620"/>
                  </a:lnTo>
                  <a:lnTo>
                    <a:pt x="1346523" y="1029333"/>
                  </a:lnTo>
                  <a:lnTo>
                    <a:pt x="1365829" y="987531"/>
                  </a:lnTo>
                  <a:lnTo>
                    <a:pt x="1382456" y="944318"/>
                  </a:lnTo>
                  <a:lnTo>
                    <a:pt x="1396297" y="899801"/>
                  </a:lnTo>
                  <a:lnTo>
                    <a:pt x="1407246" y="854086"/>
                  </a:lnTo>
                  <a:lnTo>
                    <a:pt x="1415198" y="807278"/>
                  </a:lnTo>
                  <a:lnTo>
                    <a:pt x="1420047" y="759483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8" y="614354"/>
                  </a:lnTo>
                  <a:lnTo>
                    <a:pt x="1407246" y="567553"/>
                  </a:lnTo>
                  <a:lnTo>
                    <a:pt x="1396297" y="521844"/>
                  </a:lnTo>
                  <a:lnTo>
                    <a:pt x="1382456" y="477333"/>
                  </a:lnTo>
                  <a:lnTo>
                    <a:pt x="1365829" y="434126"/>
                  </a:lnTo>
                  <a:lnTo>
                    <a:pt x="1346523" y="392328"/>
                  </a:lnTo>
                  <a:lnTo>
                    <a:pt x="1324643" y="352046"/>
                  </a:lnTo>
                  <a:lnTo>
                    <a:pt x="1300294" y="313385"/>
                  </a:lnTo>
                  <a:lnTo>
                    <a:pt x="1273584" y="276451"/>
                  </a:lnTo>
                  <a:lnTo>
                    <a:pt x="1244617" y="241350"/>
                  </a:lnTo>
                  <a:lnTo>
                    <a:pt x="1213499" y="208188"/>
                  </a:lnTo>
                  <a:lnTo>
                    <a:pt x="1180337" y="177070"/>
                  </a:lnTo>
                  <a:lnTo>
                    <a:pt x="1145236" y="148103"/>
                  </a:lnTo>
                  <a:lnTo>
                    <a:pt x="1108302" y="121392"/>
                  </a:lnTo>
                  <a:lnTo>
                    <a:pt x="1069641" y="97044"/>
                  </a:lnTo>
                  <a:lnTo>
                    <a:pt x="1029358" y="75164"/>
                  </a:lnTo>
                  <a:lnTo>
                    <a:pt x="987561" y="55857"/>
                  </a:lnTo>
                  <a:lnTo>
                    <a:pt x="944353" y="39231"/>
                  </a:lnTo>
                  <a:lnTo>
                    <a:pt x="899842" y="25390"/>
                  </a:lnTo>
                  <a:lnTo>
                    <a:pt x="854134" y="14440"/>
                  </a:lnTo>
                  <a:lnTo>
                    <a:pt x="807333" y="6488"/>
                  </a:lnTo>
                  <a:lnTo>
                    <a:pt x="759546" y="1639"/>
                  </a:lnTo>
                  <a:lnTo>
                    <a:pt x="710879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806440" y="4362887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4">
                  <a:moveTo>
                    <a:pt x="710879" y="0"/>
                  </a:moveTo>
                  <a:lnTo>
                    <a:pt x="759546" y="1639"/>
                  </a:lnTo>
                  <a:lnTo>
                    <a:pt x="807333" y="6488"/>
                  </a:lnTo>
                  <a:lnTo>
                    <a:pt x="854134" y="14440"/>
                  </a:lnTo>
                  <a:lnTo>
                    <a:pt x="899842" y="25390"/>
                  </a:lnTo>
                  <a:lnTo>
                    <a:pt x="944353" y="39231"/>
                  </a:lnTo>
                  <a:lnTo>
                    <a:pt x="987561" y="55857"/>
                  </a:lnTo>
                  <a:lnTo>
                    <a:pt x="1029358" y="75164"/>
                  </a:lnTo>
                  <a:lnTo>
                    <a:pt x="1069641" y="97044"/>
                  </a:lnTo>
                  <a:lnTo>
                    <a:pt x="1108302" y="121392"/>
                  </a:lnTo>
                  <a:lnTo>
                    <a:pt x="1145236" y="148103"/>
                  </a:lnTo>
                  <a:lnTo>
                    <a:pt x="1180337" y="177070"/>
                  </a:lnTo>
                  <a:lnTo>
                    <a:pt x="1213499" y="208188"/>
                  </a:lnTo>
                  <a:lnTo>
                    <a:pt x="1244617" y="241350"/>
                  </a:lnTo>
                  <a:lnTo>
                    <a:pt x="1273584" y="276451"/>
                  </a:lnTo>
                  <a:lnTo>
                    <a:pt x="1300294" y="313385"/>
                  </a:lnTo>
                  <a:lnTo>
                    <a:pt x="1324643" y="352046"/>
                  </a:lnTo>
                  <a:lnTo>
                    <a:pt x="1346523" y="392328"/>
                  </a:lnTo>
                  <a:lnTo>
                    <a:pt x="1365829" y="434126"/>
                  </a:lnTo>
                  <a:lnTo>
                    <a:pt x="1382456" y="477333"/>
                  </a:lnTo>
                  <a:lnTo>
                    <a:pt x="1396297" y="521844"/>
                  </a:lnTo>
                  <a:lnTo>
                    <a:pt x="1407246" y="567553"/>
                  </a:lnTo>
                  <a:lnTo>
                    <a:pt x="1415198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3"/>
                  </a:lnTo>
                  <a:lnTo>
                    <a:pt x="1415198" y="807278"/>
                  </a:lnTo>
                  <a:lnTo>
                    <a:pt x="1407246" y="854086"/>
                  </a:lnTo>
                  <a:lnTo>
                    <a:pt x="1396297" y="899801"/>
                  </a:lnTo>
                  <a:lnTo>
                    <a:pt x="1382456" y="944318"/>
                  </a:lnTo>
                  <a:lnTo>
                    <a:pt x="1365829" y="987531"/>
                  </a:lnTo>
                  <a:lnTo>
                    <a:pt x="1346523" y="1029333"/>
                  </a:lnTo>
                  <a:lnTo>
                    <a:pt x="1324643" y="1069620"/>
                  </a:lnTo>
                  <a:lnTo>
                    <a:pt x="1300294" y="1108284"/>
                  </a:lnTo>
                  <a:lnTo>
                    <a:pt x="1273584" y="1145222"/>
                  </a:lnTo>
                  <a:lnTo>
                    <a:pt x="1244617" y="1180325"/>
                  </a:lnTo>
                  <a:lnTo>
                    <a:pt x="1213499" y="1213490"/>
                  </a:lnTo>
                  <a:lnTo>
                    <a:pt x="1180337" y="1244610"/>
                  </a:lnTo>
                  <a:lnTo>
                    <a:pt x="1145236" y="1273578"/>
                  </a:lnTo>
                  <a:lnTo>
                    <a:pt x="1108302" y="1300290"/>
                  </a:lnTo>
                  <a:lnTo>
                    <a:pt x="1069641" y="1324640"/>
                  </a:lnTo>
                  <a:lnTo>
                    <a:pt x="1029358" y="1346521"/>
                  </a:lnTo>
                  <a:lnTo>
                    <a:pt x="987561" y="1365828"/>
                  </a:lnTo>
                  <a:lnTo>
                    <a:pt x="944353" y="1382455"/>
                  </a:lnTo>
                  <a:lnTo>
                    <a:pt x="899842" y="1396297"/>
                  </a:lnTo>
                  <a:lnTo>
                    <a:pt x="854134" y="1407246"/>
                  </a:lnTo>
                  <a:lnTo>
                    <a:pt x="807333" y="1415198"/>
                  </a:lnTo>
                  <a:lnTo>
                    <a:pt x="759546" y="1420047"/>
                  </a:lnTo>
                  <a:lnTo>
                    <a:pt x="710879" y="1421687"/>
                  </a:lnTo>
                  <a:lnTo>
                    <a:pt x="662203" y="1420047"/>
                  </a:lnTo>
                  <a:lnTo>
                    <a:pt x="614408" y="1415198"/>
                  </a:lnTo>
                  <a:lnTo>
                    <a:pt x="567600" y="1407246"/>
                  </a:lnTo>
                  <a:lnTo>
                    <a:pt x="521885" y="1396297"/>
                  </a:lnTo>
                  <a:lnTo>
                    <a:pt x="477368" y="1382455"/>
                  </a:lnTo>
                  <a:lnTo>
                    <a:pt x="434156" y="1365828"/>
                  </a:lnTo>
                  <a:lnTo>
                    <a:pt x="392353" y="1346521"/>
                  </a:lnTo>
                  <a:lnTo>
                    <a:pt x="352067" y="1324640"/>
                  </a:lnTo>
                  <a:lnTo>
                    <a:pt x="313402" y="1300290"/>
                  </a:lnTo>
                  <a:lnTo>
                    <a:pt x="276465" y="1273578"/>
                  </a:lnTo>
                  <a:lnTo>
                    <a:pt x="241361" y="1244610"/>
                  </a:lnTo>
                  <a:lnTo>
                    <a:pt x="208196" y="1213490"/>
                  </a:lnTo>
                  <a:lnTo>
                    <a:pt x="177077" y="1180325"/>
                  </a:lnTo>
                  <a:lnTo>
                    <a:pt x="148108" y="1145222"/>
                  </a:lnTo>
                  <a:lnTo>
                    <a:pt x="121396" y="1108284"/>
                  </a:lnTo>
                  <a:lnTo>
                    <a:pt x="97047" y="1069620"/>
                  </a:lnTo>
                  <a:lnTo>
                    <a:pt x="75165" y="1029333"/>
                  </a:lnTo>
                  <a:lnTo>
                    <a:pt x="55858" y="987531"/>
                  </a:lnTo>
                  <a:lnTo>
                    <a:pt x="39231" y="944318"/>
                  </a:lnTo>
                  <a:lnTo>
                    <a:pt x="25390" y="899801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3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8" y="434126"/>
                  </a:lnTo>
                  <a:lnTo>
                    <a:pt x="75165" y="392328"/>
                  </a:lnTo>
                  <a:lnTo>
                    <a:pt x="97047" y="352046"/>
                  </a:lnTo>
                  <a:lnTo>
                    <a:pt x="121396" y="313385"/>
                  </a:lnTo>
                  <a:lnTo>
                    <a:pt x="148108" y="276451"/>
                  </a:lnTo>
                  <a:lnTo>
                    <a:pt x="177077" y="241350"/>
                  </a:lnTo>
                  <a:lnTo>
                    <a:pt x="208196" y="208188"/>
                  </a:lnTo>
                  <a:lnTo>
                    <a:pt x="241361" y="177070"/>
                  </a:lnTo>
                  <a:lnTo>
                    <a:pt x="276465" y="148103"/>
                  </a:lnTo>
                  <a:lnTo>
                    <a:pt x="313402" y="121392"/>
                  </a:lnTo>
                  <a:lnTo>
                    <a:pt x="352067" y="97044"/>
                  </a:lnTo>
                  <a:lnTo>
                    <a:pt x="392353" y="75164"/>
                  </a:lnTo>
                  <a:lnTo>
                    <a:pt x="434156" y="55857"/>
                  </a:lnTo>
                  <a:lnTo>
                    <a:pt x="477368" y="39231"/>
                  </a:lnTo>
                  <a:lnTo>
                    <a:pt x="521885" y="25390"/>
                  </a:lnTo>
                  <a:lnTo>
                    <a:pt x="567600" y="14440"/>
                  </a:lnTo>
                  <a:lnTo>
                    <a:pt x="614408" y="6488"/>
                  </a:lnTo>
                  <a:lnTo>
                    <a:pt x="662203" y="1639"/>
                  </a:lnTo>
                  <a:lnTo>
                    <a:pt x="710879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094382" y="4784407"/>
              <a:ext cx="843280" cy="615315"/>
            </a:xfrm>
            <a:custGeom>
              <a:avLst/>
              <a:gdLst/>
              <a:ahLst/>
              <a:cxnLst/>
              <a:rect l="l" t="t" r="r" b="b"/>
              <a:pathLst>
                <a:path w="843279" h="615314">
                  <a:moveTo>
                    <a:pt x="843038" y="0"/>
                  </a:moveTo>
                  <a:lnTo>
                    <a:pt x="0" y="0"/>
                  </a:lnTo>
                  <a:lnTo>
                    <a:pt x="79309" y="614969"/>
                  </a:lnTo>
                  <a:lnTo>
                    <a:pt x="793452" y="605038"/>
                  </a:lnTo>
                  <a:lnTo>
                    <a:pt x="843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008078" y="4754612"/>
              <a:ext cx="1026160" cy="668020"/>
            </a:xfrm>
            <a:custGeom>
              <a:avLst/>
              <a:gdLst/>
              <a:ahLst/>
              <a:cxnLst/>
              <a:rect l="l" t="t" r="r" b="b"/>
              <a:pathLst>
                <a:path w="1026159" h="668020">
                  <a:moveTo>
                    <a:pt x="547636" y="467537"/>
                  </a:moveTo>
                  <a:lnTo>
                    <a:pt x="543890" y="457962"/>
                  </a:lnTo>
                  <a:lnTo>
                    <a:pt x="535914" y="450748"/>
                  </a:lnTo>
                  <a:lnTo>
                    <a:pt x="522719" y="447027"/>
                  </a:lnTo>
                  <a:lnTo>
                    <a:pt x="505612" y="445046"/>
                  </a:lnTo>
                  <a:lnTo>
                    <a:pt x="483831" y="439597"/>
                  </a:lnTo>
                  <a:lnTo>
                    <a:pt x="456603" y="425500"/>
                  </a:lnTo>
                  <a:lnTo>
                    <a:pt x="429628" y="399021"/>
                  </a:lnTo>
                  <a:lnTo>
                    <a:pt x="413448" y="364972"/>
                  </a:lnTo>
                  <a:lnTo>
                    <a:pt x="408800" y="326961"/>
                  </a:lnTo>
                  <a:lnTo>
                    <a:pt x="416382" y="288582"/>
                  </a:lnTo>
                  <a:lnTo>
                    <a:pt x="423748" y="275958"/>
                  </a:lnTo>
                  <a:lnTo>
                    <a:pt x="427977" y="295262"/>
                  </a:lnTo>
                  <a:lnTo>
                    <a:pt x="438505" y="305295"/>
                  </a:lnTo>
                  <a:lnTo>
                    <a:pt x="452094" y="306641"/>
                  </a:lnTo>
                  <a:lnTo>
                    <a:pt x="465531" y="299935"/>
                  </a:lnTo>
                  <a:lnTo>
                    <a:pt x="472224" y="286829"/>
                  </a:lnTo>
                  <a:lnTo>
                    <a:pt x="474065" y="267804"/>
                  </a:lnTo>
                  <a:lnTo>
                    <a:pt x="473443" y="247700"/>
                  </a:lnTo>
                  <a:lnTo>
                    <a:pt x="472706" y="231406"/>
                  </a:lnTo>
                  <a:lnTo>
                    <a:pt x="473608" y="219176"/>
                  </a:lnTo>
                  <a:lnTo>
                    <a:pt x="472897" y="202869"/>
                  </a:lnTo>
                  <a:lnTo>
                    <a:pt x="465404" y="188582"/>
                  </a:lnTo>
                  <a:lnTo>
                    <a:pt x="445960" y="182460"/>
                  </a:lnTo>
                  <a:lnTo>
                    <a:pt x="374802" y="182460"/>
                  </a:lnTo>
                  <a:lnTo>
                    <a:pt x="366039" y="184200"/>
                  </a:lnTo>
                  <a:lnTo>
                    <a:pt x="358178" y="188963"/>
                  </a:lnTo>
                  <a:lnTo>
                    <a:pt x="352513" y="196049"/>
                  </a:lnTo>
                  <a:lnTo>
                    <a:pt x="350329" y="204736"/>
                  </a:lnTo>
                  <a:lnTo>
                    <a:pt x="353034" y="219913"/>
                  </a:lnTo>
                  <a:lnTo>
                    <a:pt x="360870" y="228676"/>
                  </a:lnTo>
                  <a:lnTo>
                    <a:pt x="373430" y="232702"/>
                  </a:lnTo>
                  <a:lnTo>
                    <a:pt x="390347" y="233680"/>
                  </a:lnTo>
                  <a:lnTo>
                    <a:pt x="368909" y="274764"/>
                  </a:lnTo>
                  <a:lnTo>
                    <a:pt x="358559" y="317906"/>
                  </a:lnTo>
                  <a:lnTo>
                    <a:pt x="360400" y="362127"/>
                  </a:lnTo>
                  <a:lnTo>
                    <a:pt x="375513" y="406488"/>
                  </a:lnTo>
                  <a:lnTo>
                    <a:pt x="399351" y="440855"/>
                  </a:lnTo>
                  <a:lnTo>
                    <a:pt x="432384" y="469442"/>
                  </a:lnTo>
                  <a:lnTo>
                    <a:pt x="471271" y="488988"/>
                  </a:lnTo>
                  <a:lnTo>
                    <a:pt x="512711" y="496227"/>
                  </a:lnTo>
                  <a:lnTo>
                    <a:pt x="520966" y="496366"/>
                  </a:lnTo>
                  <a:lnTo>
                    <a:pt x="528561" y="495884"/>
                  </a:lnTo>
                  <a:lnTo>
                    <a:pt x="535571" y="493471"/>
                  </a:lnTo>
                  <a:lnTo>
                    <a:pt x="542086" y="487781"/>
                  </a:lnTo>
                  <a:lnTo>
                    <a:pt x="547077" y="477977"/>
                  </a:lnTo>
                  <a:lnTo>
                    <a:pt x="547636" y="467537"/>
                  </a:lnTo>
                  <a:close/>
                </a:path>
                <a:path w="1026159" h="668020">
                  <a:moveTo>
                    <a:pt x="695871" y="447230"/>
                  </a:moveTo>
                  <a:lnTo>
                    <a:pt x="684542" y="434746"/>
                  </a:lnTo>
                  <a:lnTo>
                    <a:pt x="657352" y="429475"/>
                  </a:lnTo>
                  <a:lnTo>
                    <a:pt x="670775" y="404317"/>
                  </a:lnTo>
                  <a:lnTo>
                    <a:pt x="680529" y="382422"/>
                  </a:lnTo>
                  <a:lnTo>
                    <a:pt x="686485" y="357886"/>
                  </a:lnTo>
                  <a:lnTo>
                    <a:pt x="688492" y="324840"/>
                  </a:lnTo>
                  <a:lnTo>
                    <a:pt x="680262" y="278828"/>
                  </a:lnTo>
                  <a:lnTo>
                    <a:pt x="657491" y="235966"/>
                  </a:lnTo>
                  <a:lnTo>
                    <a:pt x="623023" y="200317"/>
                  </a:lnTo>
                  <a:lnTo>
                    <a:pt x="579742" y="175945"/>
                  </a:lnTo>
                  <a:lnTo>
                    <a:pt x="530517" y="166928"/>
                  </a:lnTo>
                  <a:lnTo>
                    <a:pt x="521271" y="167106"/>
                  </a:lnTo>
                  <a:lnTo>
                    <a:pt x="511556" y="169164"/>
                  </a:lnTo>
                  <a:lnTo>
                    <a:pt x="503275" y="175361"/>
                  </a:lnTo>
                  <a:lnTo>
                    <a:pt x="498386" y="187998"/>
                  </a:lnTo>
                  <a:lnTo>
                    <a:pt x="501992" y="205460"/>
                  </a:lnTo>
                  <a:lnTo>
                    <a:pt x="515556" y="214033"/>
                  </a:lnTo>
                  <a:lnTo>
                    <a:pt x="532333" y="217258"/>
                  </a:lnTo>
                  <a:lnTo>
                    <a:pt x="545553" y="218643"/>
                  </a:lnTo>
                  <a:lnTo>
                    <a:pt x="559511" y="222415"/>
                  </a:lnTo>
                  <a:lnTo>
                    <a:pt x="598970" y="245313"/>
                  </a:lnTo>
                  <a:lnTo>
                    <a:pt x="625614" y="279603"/>
                  </a:lnTo>
                  <a:lnTo>
                    <a:pt x="637349" y="329298"/>
                  </a:lnTo>
                  <a:lnTo>
                    <a:pt x="636625" y="343852"/>
                  </a:lnTo>
                  <a:lnTo>
                    <a:pt x="634123" y="360908"/>
                  </a:lnTo>
                  <a:lnTo>
                    <a:pt x="629335" y="376631"/>
                  </a:lnTo>
                  <a:lnTo>
                    <a:pt x="621741" y="387184"/>
                  </a:lnTo>
                  <a:lnTo>
                    <a:pt x="620699" y="375564"/>
                  </a:lnTo>
                  <a:lnTo>
                    <a:pt x="616927" y="365607"/>
                  </a:lnTo>
                  <a:lnTo>
                    <a:pt x="609447" y="358660"/>
                  </a:lnTo>
                  <a:lnTo>
                    <a:pt x="597268" y="356044"/>
                  </a:lnTo>
                  <a:lnTo>
                    <a:pt x="587971" y="358038"/>
                  </a:lnTo>
                  <a:lnTo>
                    <a:pt x="580161" y="363385"/>
                  </a:lnTo>
                  <a:lnTo>
                    <a:pt x="574789" y="371195"/>
                  </a:lnTo>
                  <a:lnTo>
                    <a:pt x="572795" y="380517"/>
                  </a:lnTo>
                  <a:lnTo>
                    <a:pt x="572795" y="456145"/>
                  </a:lnTo>
                  <a:lnTo>
                    <a:pt x="581977" y="473913"/>
                  </a:lnTo>
                  <a:lnTo>
                    <a:pt x="604901" y="480771"/>
                  </a:lnTo>
                  <a:lnTo>
                    <a:pt x="634568" y="481444"/>
                  </a:lnTo>
                  <a:lnTo>
                    <a:pt x="664019" y="480618"/>
                  </a:lnTo>
                  <a:lnTo>
                    <a:pt x="675157" y="480618"/>
                  </a:lnTo>
                  <a:lnTo>
                    <a:pt x="682040" y="479132"/>
                  </a:lnTo>
                  <a:lnTo>
                    <a:pt x="688213" y="473659"/>
                  </a:lnTo>
                  <a:lnTo>
                    <a:pt x="695667" y="461886"/>
                  </a:lnTo>
                  <a:lnTo>
                    <a:pt x="695871" y="447230"/>
                  </a:lnTo>
                  <a:close/>
                </a:path>
                <a:path w="1026159" h="668020">
                  <a:moveTo>
                    <a:pt x="1025956" y="36969"/>
                  </a:moveTo>
                  <a:lnTo>
                    <a:pt x="1024534" y="23710"/>
                  </a:lnTo>
                  <a:lnTo>
                    <a:pt x="1017828" y="11836"/>
                  </a:lnTo>
                  <a:lnTo>
                    <a:pt x="1007592" y="3289"/>
                  </a:lnTo>
                  <a:lnTo>
                    <a:pt x="995591" y="0"/>
                  </a:lnTo>
                  <a:lnTo>
                    <a:pt x="882091" y="0"/>
                  </a:lnTo>
                  <a:lnTo>
                    <a:pt x="882091" y="69024"/>
                  </a:lnTo>
                  <a:lnTo>
                    <a:pt x="881418" y="87922"/>
                  </a:lnTo>
                  <a:lnTo>
                    <a:pt x="879906" y="104546"/>
                  </a:lnTo>
                  <a:lnTo>
                    <a:pt x="878382" y="120091"/>
                  </a:lnTo>
                  <a:lnTo>
                    <a:pt x="877620" y="135712"/>
                  </a:lnTo>
                  <a:lnTo>
                    <a:pt x="875207" y="179882"/>
                  </a:lnTo>
                  <a:lnTo>
                    <a:pt x="870229" y="231635"/>
                  </a:lnTo>
                  <a:lnTo>
                    <a:pt x="865047" y="284975"/>
                  </a:lnTo>
                  <a:lnTo>
                    <a:pt x="862088" y="333844"/>
                  </a:lnTo>
                  <a:lnTo>
                    <a:pt x="856335" y="399249"/>
                  </a:lnTo>
                  <a:lnTo>
                    <a:pt x="855383" y="407377"/>
                  </a:lnTo>
                  <a:lnTo>
                    <a:pt x="854684" y="416255"/>
                  </a:lnTo>
                  <a:lnTo>
                    <a:pt x="854100" y="424815"/>
                  </a:lnTo>
                  <a:lnTo>
                    <a:pt x="853503" y="432028"/>
                  </a:lnTo>
                  <a:lnTo>
                    <a:pt x="852639" y="440524"/>
                  </a:lnTo>
                  <a:lnTo>
                    <a:pt x="851852" y="448970"/>
                  </a:lnTo>
                  <a:lnTo>
                    <a:pt x="851242" y="457187"/>
                  </a:lnTo>
                  <a:lnTo>
                    <a:pt x="850950" y="465010"/>
                  </a:lnTo>
                  <a:lnTo>
                    <a:pt x="846201" y="531482"/>
                  </a:lnTo>
                  <a:lnTo>
                    <a:pt x="844473" y="547547"/>
                  </a:lnTo>
                  <a:lnTo>
                    <a:pt x="842695" y="565810"/>
                  </a:lnTo>
                  <a:lnTo>
                    <a:pt x="841159" y="582815"/>
                  </a:lnTo>
                  <a:lnTo>
                    <a:pt x="839812" y="598589"/>
                  </a:lnTo>
                  <a:lnTo>
                    <a:pt x="185686" y="598589"/>
                  </a:lnTo>
                  <a:lnTo>
                    <a:pt x="185394" y="591680"/>
                  </a:lnTo>
                  <a:lnTo>
                    <a:pt x="184632" y="582193"/>
                  </a:lnTo>
                  <a:lnTo>
                    <a:pt x="183769" y="573633"/>
                  </a:lnTo>
                  <a:lnTo>
                    <a:pt x="182841" y="565810"/>
                  </a:lnTo>
                  <a:lnTo>
                    <a:pt x="150279" y="168910"/>
                  </a:lnTo>
                  <a:lnTo>
                    <a:pt x="148780" y="152476"/>
                  </a:lnTo>
                  <a:lnTo>
                    <a:pt x="148234" y="144729"/>
                  </a:lnTo>
                  <a:lnTo>
                    <a:pt x="147878" y="135712"/>
                  </a:lnTo>
                  <a:lnTo>
                    <a:pt x="147002" y="122135"/>
                  </a:lnTo>
                  <a:lnTo>
                    <a:pt x="145199" y="100647"/>
                  </a:lnTo>
                  <a:lnTo>
                    <a:pt x="143040" y="80022"/>
                  </a:lnTo>
                  <a:lnTo>
                    <a:pt x="141135" y="69024"/>
                  </a:lnTo>
                  <a:lnTo>
                    <a:pt x="882091" y="69024"/>
                  </a:lnTo>
                  <a:lnTo>
                    <a:pt x="882091" y="0"/>
                  </a:lnTo>
                  <a:lnTo>
                    <a:pt x="29895" y="0"/>
                  </a:lnTo>
                  <a:lnTo>
                    <a:pt x="7670" y="10795"/>
                  </a:lnTo>
                  <a:lnTo>
                    <a:pt x="0" y="34518"/>
                  </a:lnTo>
                  <a:lnTo>
                    <a:pt x="8394" y="58242"/>
                  </a:lnTo>
                  <a:lnTo>
                    <a:pt x="34366" y="69024"/>
                  </a:lnTo>
                  <a:lnTo>
                    <a:pt x="72186" y="69024"/>
                  </a:lnTo>
                  <a:lnTo>
                    <a:pt x="72453" y="78041"/>
                  </a:lnTo>
                  <a:lnTo>
                    <a:pt x="73164" y="88328"/>
                  </a:lnTo>
                  <a:lnTo>
                    <a:pt x="74180" y="98742"/>
                  </a:lnTo>
                  <a:lnTo>
                    <a:pt x="75374" y="108115"/>
                  </a:lnTo>
                  <a:lnTo>
                    <a:pt x="110058" y="538429"/>
                  </a:lnTo>
                  <a:lnTo>
                    <a:pt x="114566" y="596366"/>
                  </a:lnTo>
                  <a:lnTo>
                    <a:pt x="123329" y="652005"/>
                  </a:lnTo>
                  <a:lnTo>
                    <a:pt x="152273" y="667537"/>
                  </a:lnTo>
                  <a:lnTo>
                    <a:pt x="873226" y="667537"/>
                  </a:lnTo>
                  <a:lnTo>
                    <a:pt x="906957" y="636473"/>
                  </a:lnTo>
                  <a:lnTo>
                    <a:pt x="910386" y="598589"/>
                  </a:lnTo>
                  <a:lnTo>
                    <a:pt x="931037" y="344906"/>
                  </a:lnTo>
                  <a:lnTo>
                    <a:pt x="931557" y="333844"/>
                  </a:lnTo>
                  <a:lnTo>
                    <a:pt x="932002" y="325450"/>
                  </a:lnTo>
                  <a:lnTo>
                    <a:pt x="932700" y="315074"/>
                  </a:lnTo>
                  <a:lnTo>
                    <a:pt x="933589" y="305181"/>
                  </a:lnTo>
                  <a:lnTo>
                    <a:pt x="953312" y="69024"/>
                  </a:lnTo>
                  <a:lnTo>
                    <a:pt x="976769" y="69481"/>
                  </a:lnTo>
                  <a:lnTo>
                    <a:pt x="999083" y="67551"/>
                  </a:lnTo>
                  <a:lnTo>
                    <a:pt x="1016673" y="58343"/>
                  </a:lnTo>
                  <a:lnTo>
                    <a:pt x="1025956" y="36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7858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40"/>
                  </a:lnTo>
                  <a:lnTo>
                    <a:pt x="614386" y="6490"/>
                  </a:lnTo>
                  <a:lnTo>
                    <a:pt x="567583" y="14443"/>
                  </a:lnTo>
                  <a:lnTo>
                    <a:pt x="521872" y="25395"/>
                  </a:lnTo>
                  <a:lnTo>
                    <a:pt x="477359" y="39239"/>
                  </a:lnTo>
                  <a:lnTo>
                    <a:pt x="434150" y="55868"/>
                  </a:lnTo>
                  <a:lnTo>
                    <a:pt x="392350" y="75178"/>
                  </a:lnTo>
                  <a:lnTo>
                    <a:pt x="352066" y="97062"/>
                  </a:lnTo>
                  <a:lnTo>
                    <a:pt x="313403" y="121415"/>
                  </a:lnTo>
                  <a:lnTo>
                    <a:pt x="276467" y="148130"/>
                  </a:lnTo>
                  <a:lnTo>
                    <a:pt x="241364" y="177101"/>
                  </a:lnTo>
                  <a:lnTo>
                    <a:pt x="208200" y="208223"/>
                  </a:lnTo>
                  <a:lnTo>
                    <a:pt x="177081" y="241390"/>
                  </a:lnTo>
                  <a:lnTo>
                    <a:pt x="148112" y="276495"/>
                  </a:lnTo>
                  <a:lnTo>
                    <a:pt x="121400" y="313433"/>
                  </a:lnTo>
                  <a:lnTo>
                    <a:pt x="97050" y="352098"/>
                  </a:lnTo>
                  <a:lnTo>
                    <a:pt x="75168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3" y="944353"/>
                  </a:lnTo>
                  <a:lnTo>
                    <a:pt x="55861" y="987561"/>
                  </a:lnTo>
                  <a:lnTo>
                    <a:pt x="75168" y="1029358"/>
                  </a:lnTo>
                  <a:lnTo>
                    <a:pt x="97050" y="1069641"/>
                  </a:lnTo>
                  <a:lnTo>
                    <a:pt x="121400" y="1108302"/>
                  </a:lnTo>
                  <a:lnTo>
                    <a:pt x="148112" y="1145236"/>
                  </a:lnTo>
                  <a:lnTo>
                    <a:pt x="177081" y="1180337"/>
                  </a:lnTo>
                  <a:lnTo>
                    <a:pt x="208200" y="1213499"/>
                  </a:lnTo>
                  <a:lnTo>
                    <a:pt x="241364" y="1244617"/>
                  </a:lnTo>
                  <a:lnTo>
                    <a:pt x="276467" y="1273584"/>
                  </a:lnTo>
                  <a:lnTo>
                    <a:pt x="313403" y="1300294"/>
                  </a:lnTo>
                  <a:lnTo>
                    <a:pt x="352066" y="1324643"/>
                  </a:lnTo>
                  <a:lnTo>
                    <a:pt x="392350" y="1346523"/>
                  </a:lnTo>
                  <a:lnTo>
                    <a:pt x="434150" y="1365829"/>
                  </a:lnTo>
                  <a:lnTo>
                    <a:pt x="477359" y="1382456"/>
                  </a:lnTo>
                  <a:lnTo>
                    <a:pt x="521872" y="1396297"/>
                  </a:lnTo>
                  <a:lnTo>
                    <a:pt x="567583" y="1407246"/>
                  </a:lnTo>
                  <a:lnTo>
                    <a:pt x="614386" y="1415198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6"/>
                  </a:lnTo>
                  <a:lnTo>
                    <a:pt x="987537" y="1365829"/>
                  </a:lnTo>
                  <a:lnTo>
                    <a:pt x="1029336" y="1346523"/>
                  </a:lnTo>
                  <a:lnTo>
                    <a:pt x="1069621" y="1324643"/>
                  </a:lnTo>
                  <a:lnTo>
                    <a:pt x="1108284" y="1300294"/>
                  </a:lnTo>
                  <a:lnTo>
                    <a:pt x="1145220" y="1273584"/>
                  </a:lnTo>
                  <a:lnTo>
                    <a:pt x="1180323" y="1244617"/>
                  </a:lnTo>
                  <a:lnTo>
                    <a:pt x="1213487" y="1213499"/>
                  </a:lnTo>
                  <a:lnTo>
                    <a:pt x="1244606" y="1180337"/>
                  </a:lnTo>
                  <a:lnTo>
                    <a:pt x="1273574" y="1145236"/>
                  </a:lnTo>
                  <a:lnTo>
                    <a:pt x="1300287" y="1108302"/>
                  </a:lnTo>
                  <a:lnTo>
                    <a:pt x="1324637" y="1069641"/>
                  </a:lnTo>
                  <a:lnTo>
                    <a:pt x="1346518" y="1029358"/>
                  </a:lnTo>
                  <a:lnTo>
                    <a:pt x="1365826" y="987561"/>
                  </a:lnTo>
                  <a:lnTo>
                    <a:pt x="1382453" y="944353"/>
                  </a:lnTo>
                  <a:lnTo>
                    <a:pt x="1396295" y="899842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7858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2"/>
                  </a:lnTo>
                  <a:lnTo>
                    <a:pt x="1382453" y="944353"/>
                  </a:lnTo>
                  <a:lnTo>
                    <a:pt x="1365826" y="987561"/>
                  </a:lnTo>
                  <a:lnTo>
                    <a:pt x="1346518" y="1029358"/>
                  </a:lnTo>
                  <a:lnTo>
                    <a:pt x="1324637" y="1069641"/>
                  </a:lnTo>
                  <a:lnTo>
                    <a:pt x="1300287" y="1108302"/>
                  </a:lnTo>
                  <a:lnTo>
                    <a:pt x="1273574" y="1145236"/>
                  </a:lnTo>
                  <a:lnTo>
                    <a:pt x="1244606" y="1180337"/>
                  </a:lnTo>
                  <a:lnTo>
                    <a:pt x="1213487" y="1213499"/>
                  </a:lnTo>
                  <a:lnTo>
                    <a:pt x="1180323" y="1244617"/>
                  </a:lnTo>
                  <a:lnTo>
                    <a:pt x="1145220" y="1273584"/>
                  </a:lnTo>
                  <a:lnTo>
                    <a:pt x="1108284" y="1300294"/>
                  </a:lnTo>
                  <a:lnTo>
                    <a:pt x="1069621" y="1324643"/>
                  </a:lnTo>
                  <a:lnTo>
                    <a:pt x="1029336" y="1346523"/>
                  </a:lnTo>
                  <a:lnTo>
                    <a:pt x="987537" y="1365829"/>
                  </a:lnTo>
                  <a:lnTo>
                    <a:pt x="944327" y="1382456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8"/>
                  </a:lnTo>
                  <a:lnTo>
                    <a:pt x="567583" y="1407246"/>
                  </a:lnTo>
                  <a:lnTo>
                    <a:pt x="521872" y="1396297"/>
                  </a:lnTo>
                  <a:lnTo>
                    <a:pt x="477359" y="1382456"/>
                  </a:lnTo>
                  <a:lnTo>
                    <a:pt x="434150" y="1365829"/>
                  </a:lnTo>
                  <a:lnTo>
                    <a:pt x="392350" y="1346523"/>
                  </a:lnTo>
                  <a:lnTo>
                    <a:pt x="352066" y="1324643"/>
                  </a:lnTo>
                  <a:lnTo>
                    <a:pt x="313403" y="1300294"/>
                  </a:lnTo>
                  <a:lnTo>
                    <a:pt x="276467" y="1273584"/>
                  </a:lnTo>
                  <a:lnTo>
                    <a:pt x="241364" y="1244617"/>
                  </a:lnTo>
                  <a:lnTo>
                    <a:pt x="208200" y="1213499"/>
                  </a:lnTo>
                  <a:lnTo>
                    <a:pt x="177081" y="1180337"/>
                  </a:lnTo>
                  <a:lnTo>
                    <a:pt x="148112" y="1145236"/>
                  </a:lnTo>
                  <a:lnTo>
                    <a:pt x="121400" y="1108302"/>
                  </a:lnTo>
                  <a:lnTo>
                    <a:pt x="97050" y="1069641"/>
                  </a:lnTo>
                  <a:lnTo>
                    <a:pt x="75168" y="1029358"/>
                  </a:lnTo>
                  <a:lnTo>
                    <a:pt x="55861" y="987561"/>
                  </a:lnTo>
                  <a:lnTo>
                    <a:pt x="39233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8" y="392385"/>
                  </a:lnTo>
                  <a:lnTo>
                    <a:pt x="97050" y="352098"/>
                  </a:lnTo>
                  <a:lnTo>
                    <a:pt x="121400" y="313433"/>
                  </a:lnTo>
                  <a:lnTo>
                    <a:pt x="148112" y="276495"/>
                  </a:lnTo>
                  <a:lnTo>
                    <a:pt x="177081" y="241390"/>
                  </a:lnTo>
                  <a:lnTo>
                    <a:pt x="208200" y="208223"/>
                  </a:lnTo>
                  <a:lnTo>
                    <a:pt x="241364" y="177101"/>
                  </a:lnTo>
                  <a:lnTo>
                    <a:pt x="276467" y="148130"/>
                  </a:lnTo>
                  <a:lnTo>
                    <a:pt x="313403" y="121415"/>
                  </a:lnTo>
                  <a:lnTo>
                    <a:pt x="352066" y="97062"/>
                  </a:lnTo>
                  <a:lnTo>
                    <a:pt x="392350" y="75178"/>
                  </a:lnTo>
                  <a:lnTo>
                    <a:pt x="434150" y="55868"/>
                  </a:lnTo>
                  <a:lnTo>
                    <a:pt x="477359" y="39239"/>
                  </a:lnTo>
                  <a:lnTo>
                    <a:pt x="521872" y="25395"/>
                  </a:lnTo>
                  <a:lnTo>
                    <a:pt x="567583" y="14443"/>
                  </a:lnTo>
                  <a:lnTo>
                    <a:pt x="614386" y="6490"/>
                  </a:lnTo>
                  <a:lnTo>
                    <a:pt x="662174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86806" y="11331362"/>
              <a:ext cx="734060" cy="791210"/>
            </a:xfrm>
            <a:custGeom>
              <a:avLst/>
              <a:gdLst/>
              <a:ahLst/>
              <a:cxnLst/>
              <a:rect l="l" t="t" r="r" b="b"/>
              <a:pathLst>
                <a:path w="734060" h="791209">
                  <a:moveTo>
                    <a:pt x="674934" y="0"/>
                  </a:moveTo>
                  <a:lnTo>
                    <a:pt x="622065" y="346"/>
                  </a:lnTo>
                  <a:lnTo>
                    <a:pt x="574011" y="1607"/>
                  </a:lnTo>
                  <a:lnTo>
                    <a:pt x="528966" y="4115"/>
                  </a:lnTo>
                  <a:lnTo>
                    <a:pt x="485121" y="8203"/>
                  </a:lnTo>
                  <a:lnTo>
                    <a:pt x="440669" y="14203"/>
                  </a:lnTo>
                  <a:lnTo>
                    <a:pt x="393802" y="22448"/>
                  </a:lnTo>
                  <a:lnTo>
                    <a:pt x="342713" y="33270"/>
                  </a:lnTo>
                  <a:lnTo>
                    <a:pt x="295487" y="45993"/>
                  </a:lnTo>
                  <a:lnTo>
                    <a:pt x="249159" y="62488"/>
                  </a:lnTo>
                  <a:lnTo>
                    <a:pt x="204375" y="82480"/>
                  </a:lnTo>
                  <a:lnTo>
                    <a:pt x="161783" y="105699"/>
                  </a:lnTo>
                  <a:lnTo>
                    <a:pt x="120801" y="135280"/>
                  </a:lnTo>
                  <a:lnTo>
                    <a:pt x="92974" y="161652"/>
                  </a:lnTo>
                  <a:lnTo>
                    <a:pt x="68754" y="191747"/>
                  </a:lnTo>
                  <a:lnTo>
                    <a:pt x="44160" y="235465"/>
                  </a:lnTo>
                  <a:lnTo>
                    <a:pt x="28785" y="282610"/>
                  </a:lnTo>
                  <a:lnTo>
                    <a:pt x="21815" y="331985"/>
                  </a:lnTo>
                  <a:lnTo>
                    <a:pt x="22434" y="382395"/>
                  </a:lnTo>
                  <a:lnTo>
                    <a:pt x="29827" y="432643"/>
                  </a:lnTo>
                  <a:lnTo>
                    <a:pt x="43180" y="481533"/>
                  </a:lnTo>
                  <a:lnTo>
                    <a:pt x="54282" y="506646"/>
                  </a:lnTo>
                  <a:lnTo>
                    <a:pt x="56368" y="498771"/>
                  </a:lnTo>
                  <a:lnTo>
                    <a:pt x="63788" y="494444"/>
                  </a:lnTo>
                  <a:lnTo>
                    <a:pt x="69229" y="488982"/>
                  </a:lnTo>
                  <a:lnTo>
                    <a:pt x="80511" y="477020"/>
                  </a:lnTo>
                  <a:lnTo>
                    <a:pt x="92683" y="463515"/>
                  </a:lnTo>
                  <a:lnTo>
                    <a:pt x="105810" y="449637"/>
                  </a:lnTo>
                  <a:lnTo>
                    <a:pt x="119957" y="436558"/>
                  </a:lnTo>
                  <a:lnTo>
                    <a:pt x="174474" y="387965"/>
                  </a:lnTo>
                  <a:lnTo>
                    <a:pt x="181369" y="382573"/>
                  </a:lnTo>
                  <a:lnTo>
                    <a:pt x="199508" y="366825"/>
                  </a:lnTo>
                  <a:lnTo>
                    <a:pt x="205588" y="362427"/>
                  </a:lnTo>
                  <a:lnTo>
                    <a:pt x="212270" y="357035"/>
                  </a:lnTo>
                  <a:lnTo>
                    <a:pt x="239932" y="335604"/>
                  </a:lnTo>
                  <a:lnTo>
                    <a:pt x="271092" y="312902"/>
                  </a:lnTo>
                  <a:lnTo>
                    <a:pt x="302825" y="290666"/>
                  </a:lnTo>
                  <a:lnTo>
                    <a:pt x="339828" y="265496"/>
                  </a:lnTo>
                  <a:lnTo>
                    <a:pt x="361895" y="260558"/>
                  </a:lnTo>
                  <a:lnTo>
                    <a:pt x="370262" y="261802"/>
                  </a:lnTo>
                  <a:lnTo>
                    <a:pt x="377273" y="265081"/>
                  </a:lnTo>
                  <a:lnTo>
                    <a:pt x="382927" y="269716"/>
                  </a:lnTo>
                  <a:lnTo>
                    <a:pt x="387220" y="275030"/>
                  </a:lnTo>
                  <a:lnTo>
                    <a:pt x="379272" y="279778"/>
                  </a:lnTo>
                  <a:lnTo>
                    <a:pt x="371377" y="285298"/>
                  </a:lnTo>
                  <a:lnTo>
                    <a:pt x="327092" y="319863"/>
                  </a:lnTo>
                  <a:lnTo>
                    <a:pt x="284750" y="354863"/>
                  </a:lnTo>
                  <a:lnTo>
                    <a:pt x="241972" y="392150"/>
                  </a:lnTo>
                  <a:lnTo>
                    <a:pt x="222527" y="411812"/>
                  </a:lnTo>
                  <a:lnTo>
                    <a:pt x="210497" y="423576"/>
                  </a:lnTo>
                  <a:lnTo>
                    <a:pt x="207375" y="424569"/>
                  </a:lnTo>
                  <a:lnTo>
                    <a:pt x="198813" y="434004"/>
                  </a:lnTo>
                  <a:lnTo>
                    <a:pt x="156407" y="479839"/>
                  </a:lnTo>
                  <a:lnTo>
                    <a:pt x="114779" y="529133"/>
                  </a:lnTo>
                  <a:lnTo>
                    <a:pt x="68087" y="593968"/>
                  </a:lnTo>
                  <a:lnTo>
                    <a:pt x="37518" y="644223"/>
                  </a:lnTo>
                  <a:lnTo>
                    <a:pt x="11194" y="694837"/>
                  </a:lnTo>
                  <a:lnTo>
                    <a:pt x="0" y="731025"/>
                  </a:lnTo>
                  <a:lnTo>
                    <a:pt x="391" y="744401"/>
                  </a:lnTo>
                  <a:lnTo>
                    <a:pt x="17344" y="778767"/>
                  </a:lnTo>
                  <a:lnTo>
                    <a:pt x="48604" y="790841"/>
                  </a:lnTo>
                  <a:lnTo>
                    <a:pt x="70503" y="788317"/>
                  </a:lnTo>
                  <a:lnTo>
                    <a:pt x="105762" y="766211"/>
                  </a:lnTo>
                  <a:lnTo>
                    <a:pt x="122196" y="728792"/>
                  </a:lnTo>
                  <a:lnTo>
                    <a:pt x="124739" y="711021"/>
                  </a:lnTo>
                  <a:lnTo>
                    <a:pt x="127283" y="695663"/>
                  </a:lnTo>
                  <a:lnTo>
                    <a:pt x="139324" y="651361"/>
                  </a:lnTo>
                  <a:lnTo>
                    <a:pt x="154611" y="612086"/>
                  </a:lnTo>
                  <a:lnTo>
                    <a:pt x="161045" y="598937"/>
                  </a:lnTo>
                  <a:lnTo>
                    <a:pt x="176289" y="600068"/>
                  </a:lnTo>
                  <a:lnTo>
                    <a:pt x="194770" y="602555"/>
                  </a:lnTo>
                  <a:lnTo>
                    <a:pt x="217196" y="605042"/>
                  </a:lnTo>
                  <a:lnTo>
                    <a:pt x="244271" y="606173"/>
                  </a:lnTo>
                  <a:lnTo>
                    <a:pt x="288196" y="605812"/>
                  </a:lnTo>
                  <a:lnTo>
                    <a:pt x="327134" y="603601"/>
                  </a:lnTo>
                  <a:lnTo>
                    <a:pt x="365974" y="597853"/>
                  </a:lnTo>
                  <a:lnTo>
                    <a:pt x="409608" y="586877"/>
                  </a:lnTo>
                  <a:lnTo>
                    <a:pt x="460041" y="568543"/>
                  </a:lnTo>
                  <a:lnTo>
                    <a:pt x="505660" y="545058"/>
                  </a:lnTo>
                  <a:lnTo>
                    <a:pt x="546629" y="516689"/>
                  </a:lnTo>
                  <a:lnTo>
                    <a:pt x="583110" y="483706"/>
                  </a:lnTo>
                  <a:lnTo>
                    <a:pt x="615265" y="446376"/>
                  </a:lnTo>
                  <a:lnTo>
                    <a:pt x="643256" y="404969"/>
                  </a:lnTo>
                  <a:lnTo>
                    <a:pt x="667246" y="359753"/>
                  </a:lnTo>
                  <a:lnTo>
                    <a:pt x="687398" y="310996"/>
                  </a:lnTo>
                  <a:lnTo>
                    <a:pt x="703652" y="260331"/>
                  </a:lnTo>
                  <a:lnTo>
                    <a:pt x="714909" y="212559"/>
                  </a:lnTo>
                  <a:lnTo>
                    <a:pt x="722949" y="163923"/>
                  </a:lnTo>
                  <a:lnTo>
                    <a:pt x="729550" y="110664"/>
                  </a:lnTo>
                  <a:lnTo>
                    <a:pt x="731552" y="84887"/>
                  </a:lnTo>
                  <a:lnTo>
                    <a:pt x="732345" y="77252"/>
                  </a:lnTo>
                  <a:lnTo>
                    <a:pt x="733157" y="66056"/>
                  </a:lnTo>
                  <a:lnTo>
                    <a:pt x="733757" y="46846"/>
                  </a:lnTo>
                  <a:lnTo>
                    <a:pt x="733322" y="27144"/>
                  </a:lnTo>
                  <a:lnTo>
                    <a:pt x="731025" y="14471"/>
                  </a:lnTo>
                  <a:lnTo>
                    <a:pt x="721866" y="5656"/>
                  </a:lnTo>
                  <a:lnTo>
                    <a:pt x="708066" y="1409"/>
                  </a:lnTo>
                  <a:lnTo>
                    <a:pt x="691723" y="76"/>
                  </a:lnTo>
                  <a:lnTo>
                    <a:pt x="67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86806" y="11331362"/>
              <a:ext cx="734060" cy="791210"/>
            </a:xfrm>
            <a:custGeom>
              <a:avLst/>
              <a:gdLst/>
              <a:ahLst/>
              <a:cxnLst/>
              <a:rect l="l" t="t" r="r" b="b"/>
              <a:pathLst>
                <a:path w="734060" h="791209">
                  <a:moveTo>
                    <a:pt x="54282" y="506646"/>
                  </a:moveTo>
                  <a:lnTo>
                    <a:pt x="56368" y="498771"/>
                  </a:lnTo>
                  <a:lnTo>
                    <a:pt x="63788" y="494444"/>
                  </a:lnTo>
                  <a:lnTo>
                    <a:pt x="69229" y="488982"/>
                  </a:lnTo>
                  <a:lnTo>
                    <a:pt x="80511" y="477020"/>
                  </a:lnTo>
                  <a:lnTo>
                    <a:pt x="92683" y="463515"/>
                  </a:lnTo>
                  <a:lnTo>
                    <a:pt x="105810" y="449637"/>
                  </a:lnTo>
                  <a:lnTo>
                    <a:pt x="119957" y="436558"/>
                  </a:lnTo>
                  <a:lnTo>
                    <a:pt x="174474" y="387965"/>
                  </a:lnTo>
                  <a:lnTo>
                    <a:pt x="181369" y="382573"/>
                  </a:lnTo>
                  <a:lnTo>
                    <a:pt x="186782" y="377962"/>
                  </a:lnTo>
                  <a:lnTo>
                    <a:pt x="193209" y="372358"/>
                  </a:lnTo>
                  <a:lnTo>
                    <a:pt x="199508" y="366825"/>
                  </a:lnTo>
                  <a:lnTo>
                    <a:pt x="205588" y="362427"/>
                  </a:lnTo>
                  <a:lnTo>
                    <a:pt x="239932" y="335604"/>
                  </a:lnTo>
                  <a:lnTo>
                    <a:pt x="271092" y="312902"/>
                  </a:lnTo>
                  <a:lnTo>
                    <a:pt x="302825" y="290666"/>
                  </a:lnTo>
                  <a:lnTo>
                    <a:pt x="339828" y="265496"/>
                  </a:lnTo>
                  <a:lnTo>
                    <a:pt x="361895" y="260558"/>
                  </a:lnTo>
                  <a:lnTo>
                    <a:pt x="370262" y="261802"/>
                  </a:lnTo>
                  <a:lnTo>
                    <a:pt x="377273" y="265081"/>
                  </a:lnTo>
                  <a:lnTo>
                    <a:pt x="382927" y="269716"/>
                  </a:lnTo>
                  <a:lnTo>
                    <a:pt x="387220" y="275030"/>
                  </a:lnTo>
                  <a:lnTo>
                    <a:pt x="379272" y="279778"/>
                  </a:lnTo>
                  <a:lnTo>
                    <a:pt x="371377" y="285298"/>
                  </a:lnTo>
                  <a:lnTo>
                    <a:pt x="363709" y="291111"/>
                  </a:lnTo>
                  <a:lnTo>
                    <a:pt x="356439" y="296737"/>
                  </a:lnTo>
                  <a:lnTo>
                    <a:pt x="349103" y="302356"/>
                  </a:lnTo>
                  <a:lnTo>
                    <a:pt x="309018" y="334699"/>
                  </a:lnTo>
                  <a:lnTo>
                    <a:pt x="260374" y="375598"/>
                  </a:lnTo>
                  <a:lnTo>
                    <a:pt x="228895" y="405283"/>
                  </a:lnTo>
                  <a:lnTo>
                    <a:pt x="222527" y="411812"/>
                  </a:lnTo>
                  <a:lnTo>
                    <a:pt x="215817" y="418468"/>
                  </a:lnTo>
                  <a:lnTo>
                    <a:pt x="210497" y="423576"/>
                  </a:lnTo>
                  <a:lnTo>
                    <a:pt x="207375" y="424569"/>
                  </a:lnTo>
                  <a:lnTo>
                    <a:pt x="202218" y="430173"/>
                  </a:lnTo>
                  <a:lnTo>
                    <a:pt x="198813" y="434004"/>
                  </a:lnTo>
                  <a:lnTo>
                    <a:pt x="176313" y="458295"/>
                  </a:lnTo>
                  <a:lnTo>
                    <a:pt x="156407" y="479839"/>
                  </a:lnTo>
                  <a:lnTo>
                    <a:pt x="114779" y="529133"/>
                  </a:lnTo>
                  <a:lnTo>
                    <a:pt x="68087" y="593968"/>
                  </a:lnTo>
                  <a:lnTo>
                    <a:pt x="37518" y="644223"/>
                  </a:lnTo>
                  <a:lnTo>
                    <a:pt x="11194" y="694837"/>
                  </a:lnTo>
                  <a:lnTo>
                    <a:pt x="0" y="731025"/>
                  </a:lnTo>
                  <a:lnTo>
                    <a:pt x="391" y="744401"/>
                  </a:lnTo>
                  <a:lnTo>
                    <a:pt x="17344" y="778767"/>
                  </a:lnTo>
                  <a:lnTo>
                    <a:pt x="48604" y="790841"/>
                  </a:lnTo>
                  <a:lnTo>
                    <a:pt x="70503" y="788317"/>
                  </a:lnTo>
                  <a:lnTo>
                    <a:pt x="105762" y="766211"/>
                  </a:lnTo>
                  <a:lnTo>
                    <a:pt x="122196" y="728792"/>
                  </a:lnTo>
                  <a:lnTo>
                    <a:pt x="124739" y="711021"/>
                  </a:lnTo>
                  <a:lnTo>
                    <a:pt x="127283" y="695663"/>
                  </a:lnTo>
                  <a:lnTo>
                    <a:pt x="139324" y="651361"/>
                  </a:lnTo>
                  <a:lnTo>
                    <a:pt x="154611" y="612086"/>
                  </a:lnTo>
                  <a:lnTo>
                    <a:pt x="161045" y="598937"/>
                  </a:lnTo>
                  <a:lnTo>
                    <a:pt x="176289" y="600068"/>
                  </a:lnTo>
                  <a:lnTo>
                    <a:pt x="194770" y="602555"/>
                  </a:lnTo>
                  <a:lnTo>
                    <a:pt x="217196" y="605042"/>
                  </a:lnTo>
                  <a:lnTo>
                    <a:pt x="244271" y="606173"/>
                  </a:lnTo>
                  <a:lnTo>
                    <a:pt x="288196" y="605812"/>
                  </a:lnTo>
                  <a:lnTo>
                    <a:pt x="327134" y="603601"/>
                  </a:lnTo>
                  <a:lnTo>
                    <a:pt x="365974" y="597853"/>
                  </a:lnTo>
                  <a:lnTo>
                    <a:pt x="409608" y="586877"/>
                  </a:lnTo>
                  <a:lnTo>
                    <a:pt x="460041" y="568543"/>
                  </a:lnTo>
                  <a:lnTo>
                    <a:pt x="505660" y="545058"/>
                  </a:lnTo>
                  <a:lnTo>
                    <a:pt x="546629" y="516689"/>
                  </a:lnTo>
                  <a:lnTo>
                    <a:pt x="583110" y="483706"/>
                  </a:lnTo>
                  <a:lnTo>
                    <a:pt x="615265" y="446376"/>
                  </a:lnTo>
                  <a:lnTo>
                    <a:pt x="643256" y="404969"/>
                  </a:lnTo>
                  <a:lnTo>
                    <a:pt x="667246" y="359753"/>
                  </a:lnTo>
                  <a:lnTo>
                    <a:pt x="687398" y="310996"/>
                  </a:lnTo>
                  <a:lnTo>
                    <a:pt x="703652" y="260331"/>
                  </a:lnTo>
                  <a:lnTo>
                    <a:pt x="714909" y="212559"/>
                  </a:lnTo>
                  <a:lnTo>
                    <a:pt x="722949" y="163923"/>
                  </a:lnTo>
                  <a:lnTo>
                    <a:pt x="729550" y="110664"/>
                  </a:lnTo>
                  <a:lnTo>
                    <a:pt x="730886" y="93852"/>
                  </a:lnTo>
                  <a:lnTo>
                    <a:pt x="731552" y="84887"/>
                  </a:lnTo>
                  <a:lnTo>
                    <a:pt x="732345" y="77252"/>
                  </a:lnTo>
                  <a:lnTo>
                    <a:pt x="733157" y="66056"/>
                  </a:lnTo>
                  <a:lnTo>
                    <a:pt x="733757" y="46846"/>
                  </a:lnTo>
                  <a:lnTo>
                    <a:pt x="733322" y="27144"/>
                  </a:lnTo>
                  <a:lnTo>
                    <a:pt x="691723" y="76"/>
                  </a:lnTo>
                  <a:lnTo>
                    <a:pt x="674934" y="0"/>
                  </a:lnTo>
                  <a:lnTo>
                    <a:pt x="622065" y="346"/>
                  </a:lnTo>
                  <a:lnTo>
                    <a:pt x="574011" y="1607"/>
                  </a:lnTo>
                  <a:lnTo>
                    <a:pt x="528966" y="4115"/>
                  </a:lnTo>
                  <a:lnTo>
                    <a:pt x="485121" y="8203"/>
                  </a:lnTo>
                  <a:lnTo>
                    <a:pt x="440669" y="14203"/>
                  </a:lnTo>
                  <a:lnTo>
                    <a:pt x="393802" y="22448"/>
                  </a:lnTo>
                  <a:lnTo>
                    <a:pt x="342713" y="33270"/>
                  </a:lnTo>
                  <a:lnTo>
                    <a:pt x="295487" y="45993"/>
                  </a:lnTo>
                  <a:lnTo>
                    <a:pt x="249159" y="62488"/>
                  </a:lnTo>
                  <a:lnTo>
                    <a:pt x="204375" y="82480"/>
                  </a:lnTo>
                  <a:lnTo>
                    <a:pt x="161783" y="105699"/>
                  </a:lnTo>
                  <a:lnTo>
                    <a:pt x="120801" y="135280"/>
                  </a:lnTo>
                  <a:lnTo>
                    <a:pt x="92974" y="161652"/>
                  </a:lnTo>
                  <a:lnTo>
                    <a:pt x="68754" y="191747"/>
                  </a:lnTo>
                  <a:lnTo>
                    <a:pt x="44160" y="235465"/>
                  </a:lnTo>
                  <a:lnTo>
                    <a:pt x="28785" y="282610"/>
                  </a:lnTo>
                  <a:lnTo>
                    <a:pt x="21815" y="331985"/>
                  </a:lnTo>
                  <a:lnTo>
                    <a:pt x="22434" y="382395"/>
                  </a:lnTo>
                  <a:lnTo>
                    <a:pt x="29827" y="432643"/>
                  </a:lnTo>
                  <a:lnTo>
                    <a:pt x="43180" y="481533"/>
                  </a:lnTo>
                  <a:lnTo>
                    <a:pt x="50219" y="501914"/>
                  </a:lnTo>
                  <a:lnTo>
                    <a:pt x="54282" y="506646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78979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40"/>
                  </a:lnTo>
                  <a:lnTo>
                    <a:pt x="614386" y="6490"/>
                  </a:lnTo>
                  <a:lnTo>
                    <a:pt x="567583" y="14443"/>
                  </a:lnTo>
                  <a:lnTo>
                    <a:pt x="521872" y="25395"/>
                  </a:lnTo>
                  <a:lnTo>
                    <a:pt x="477359" y="39239"/>
                  </a:lnTo>
                  <a:lnTo>
                    <a:pt x="434150" y="55868"/>
                  </a:lnTo>
                  <a:lnTo>
                    <a:pt x="392350" y="75178"/>
                  </a:lnTo>
                  <a:lnTo>
                    <a:pt x="352066" y="97062"/>
                  </a:lnTo>
                  <a:lnTo>
                    <a:pt x="313403" y="121415"/>
                  </a:lnTo>
                  <a:lnTo>
                    <a:pt x="276467" y="148130"/>
                  </a:lnTo>
                  <a:lnTo>
                    <a:pt x="241364" y="177101"/>
                  </a:lnTo>
                  <a:lnTo>
                    <a:pt x="208200" y="208223"/>
                  </a:lnTo>
                  <a:lnTo>
                    <a:pt x="177081" y="241390"/>
                  </a:lnTo>
                  <a:lnTo>
                    <a:pt x="148112" y="276495"/>
                  </a:lnTo>
                  <a:lnTo>
                    <a:pt x="121400" y="313433"/>
                  </a:lnTo>
                  <a:lnTo>
                    <a:pt x="97050" y="352098"/>
                  </a:lnTo>
                  <a:lnTo>
                    <a:pt x="75168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3" y="944353"/>
                  </a:lnTo>
                  <a:lnTo>
                    <a:pt x="55861" y="987561"/>
                  </a:lnTo>
                  <a:lnTo>
                    <a:pt x="75168" y="1029358"/>
                  </a:lnTo>
                  <a:lnTo>
                    <a:pt x="97050" y="1069641"/>
                  </a:lnTo>
                  <a:lnTo>
                    <a:pt x="121400" y="1108302"/>
                  </a:lnTo>
                  <a:lnTo>
                    <a:pt x="148112" y="1145236"/>
                  </a:lnTo>
                  <a:lnTo>
                    <a:pt x="177081" y="1180337"/>
                  </a:lnTo>
                  <a:lnTo>
                    <a:pt x="208200" y="1213499"/>
                  </a:lnTo>
                  <a:lnTo>
                    <a:pt x="241364" y="1244617"/>
                  </a:lnTo>
                  <a:lnTo>
                    <a:pt x="276467" y="1273584"/>
                  </a:lnTo>
                  <a:lnTo>
                    <a:pt x="313403" y="1300294"/>
                  </a:lnTo>
                  <a:lnTo>
                    <a:pt x="352066" y="1324643"/>
                  </a:lnTo>
                  <a:lnTo>
                    <a:pt x="392350" y="1346523"/>
                  </a:lnTo>
                  <a:lnTo>
                    <a:pt x="434150" y="1365829"/>
                  </a:lnTo>
                  <a:lnTo>
                    <a:pt x="477359" y="1382456"/>
                  </a:lnTo>
                  <a:lnTo>
                    <a:pt x="521872" y="1396297"/>
                  </a:lnTo>
                  <a:lnTo>
                    <a:pt x="567583" y="1407246"/>
                  </a:lnTo>
                  <a:lnTo>
                    <a:pt x="614386" y="1415198"/>
                  </a:lnTo>
                  <a:lnTo>
                    <a:pt x="662174" y="1420047"/>
                  </a:lnTo>
                  <a:lnTo>
                    <a:pt x="710843" y="1421687"/>
                  </a:lnTo>
                  <a:lnTo>
                    <a:pt x="759512" y="1420047"/>
                  </a:lnTo>
                  <a:lnTo>
                    <a:pt x="807301" y="1415198"/>
                  </a:lnTo>
                  <a:lnTo>
                    <a:pt x="854104" y="1407246"/>
                  </a:lnTo>
                  <a:lnTo>
                    <a:pt x="899814" y="1396297"/>
                  </a:lnTo>
                  <a:lnTo>
                    <a:pt x="944327" y="1382456"/>
                  </a:lnTo>
                  <a:lnTo>
                    <a:pt x="987537" y="1365829"/>
                  </a:lnTo>
                  <a:lnTo>
                    <a:pt x="1029336" y="1346523"/>
                  </a:lnTo>
                  <a:lnTo>
                    <a:pt x="1069621" y="1324643"/>
                  </a:lnTo>
                  <a:lnTo>
                    <a:pt x="1108284" y="1300294"/>
                  </a:lnTo>
                  <a:lnTo>
                    <a:pt x="1145220" y="1273584"/>
                  </a:lnTo>
                  <a:lnTo>
                    <a:pt x="1180323" y="1244617"/>
                  </a:lnTo>
                  <a:lnTo>
                    <a:pt x="1213487" y="1213499"/>
                  </a:lnTo>
                  <a:lnTo>
                    <a:pt x="1244606" y="1180337"/>
                  </a:lnTo>
                  <a:lnTo>
                    <a:pt x="1273574" y="1145236"/>
                  </a:lnTo>
                  <a:lnTo>
                    <a:pt x="1300287" y="1108302"/>
                  </a:lnTo>
                  <a:lnTo>
                    <a:pt x="1324637" y="1069641"/>
                  </a:lnTo>
                  <a:lnTo>
                    <a:pt x="1346518" y="1029358"/>
                  </a:lnTo>
                  <a:lnTo>
                    <a:pt x="1365826" y="987561"/>
                  </a:lnTo>
                  <a:lnTo>
                    <a:pt x="1382453" y="944353"/>
                  </a:lnTo>
                  <a:lnTo>
                    <a:pt x="1396295" y="899842"/>
                  </a:lnTo>
                  <a:lnTo>
                    <a:pt x="1407245" y="854134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78979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4"/>
                  </a:lnTo>
                  <a:lnTo>
                    <a:pt x="1396295" y="899842"/>
                  </a:lnTo>
                  <a:lnTo>
                    <a:pt x="1382453" y="944353"/>
                  </a:lnTo>
                  <a:lnTo>
                    <a:pt x="1365826" y="987561"/>
                  </a:lnTo>
                  <a:lnTo>
                    <a:pt x="1346518" y="1029358"/>
                  </a:lnTo>
                  <a:lnTo>
                    <a:pt x="1324637" y="1069641"/>
                  </a:lnTo>
                  <a:lnTo>
                    <a:pt x="1300287" y="1108302"/>
                  </a:lnTo>
                  <a:lnTo>
                    <a:pt x="1273574" y="1145236"/>
                  </a:lnTo>
                  <a:lnTo>
                    <a:pt x="1244606" y="1180337"/>
                  </a:lnTo>
                  <a:lnTo>
                    <a:pt x="1213487" y="1213499"/>
                  </a:lnTo>
                  <a:lnTo>
                    <a:pt x="1180323" y="1244617"/>
                  </a:lnTo>
                  <a:lnTo>
                    <a:pt x="1145220" y="1273584"/>
                  </a:lnTo>
                  <a:lnTo>
                    <a:pt x="1108284" y="1300294"/>
                  </a:lnTo>
                  <a:lnTo>
                    <a:pt x="1069621" y="1324643"/>
                  </a:lnTo>
                  <a:lnTo>
                    <a:pt x="1029336" y="1346523"/>
                  </a:lnTo>
                  <a:lnTo>
                    <a:pt x="987537" y="1365829"/>
                  </a:lnTo>
                  <a:lnTo>
                    <a:pt x="944327" y="1382456"/>
                  </a:lnTo>
                  <a:lnTo>
                    <a:pt x="899814" y="1396297"/>
                  </a:lnTo>
                  <a:lnTo>
                    <a:pt x="854104" y="1407246"/>
                  </a:lnTo>
                  <a:lnTo>
                    <a:pt x="807301" y="1415198"/>
                  </a:lnTo>
                  <a:lnTo>
                    <a:pt x="759512" y="1420047"/>
                  </a:lnTo>
                  <a:lnTo>
                    <a:pt x="710843" y="1421687"/>
                  </a:lnTo>
                  <a:lnTo>
                    <a:pt x="662174" y="1420047"/>
                  </a:lnTo>
                  <a:lnTo>
                    <a:pt x="614386" y="1415198"/>
                  </a:lnTo>
                  <a:lnTo>
                    <a:pt x="567583" y="1407246"/>
                  </a:lnTo>
                  <a:lnTo>
                    <a:pt x="521872" y="1396297"/>
                  </a:lnTo>
                  <a:lnTo>
                    <a:pt x="477359" y="1382456"/>
                  </a:lnTo>
                  <a:lnTo>
                    <a:pt x="434150" y="1365829"/>
                  </a:lnTo>
                  <a:lnTo>
                    <a:pt x="392350" y="1346523"/>
                  </a:lnTo>
                  <a:lnTo>
                    <a:pt x="352066" y="1324643"/>
                  </a:lnTo>
                  <a:lnTo>
                    <a:pt x="313403" y="1300294"/>
                  </a:lnTo>
                  <a:lnTo>
                    <a:pt x="276467" y="1273584"/>
                  </a:lnTo>
                  <a:lnTo>
                    <a:pt x="241364" y="1244617"/>
                  </a:lnTo>
                  <a:lnTo>
                    <a:pt x="208200" y="1213499"/>
                  </a:lnTo>
                  <a:lnTo>
                    <a:pt x="177081" y="1180337"/>
                  </a:lnTo>
                  <a:lnTo>
                    <a:pt x="148112" y="1145236"/>
                  </a:lnTo>
                  <a:lnTo>
                    <a:pt x="121400" y="1108302"/>
                  </a:lnTo>
                  <a:lnTo>
                    <a:pt x="97050" y="1069641"/>
                  </a:lnTo>
                  <a:lnTo>
                    <a:pt x="75168" y="1029358"/>
                  </a:lnTo>
                  <a:lnTo>
                    <a:pt x="55861" y="987561"/>
                  </a:lnTo>
                  <a:lnTo>
                    <a:pt x="39233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8" y="392385"/>
                  </a:lnTo>
                  <a:lnTo>
                    <a:pt x="97050" y="352098"/>
                  </a:lnTo>
                  <a:lnTo>
                    <a:pt x="121400" y="313433"/>
                  </a:lnTo>
                  <a:lnTo>
                    <a:pt x="148112" y="276495"/>
                  </a:lnTo>
                  <a:lnTo>
                    <a:pt x="177081" y="241390"/>
                  </a:lnTo>
                  <a:lnTo>
                    <a:pt x="208200" y="208223"/>
                  </a:lnTo>
                  <a:lnTo>
                    <a:pt x="241364" y="177101"/>
                  </a:lnTo>
                  <a:lnTo>
                    <a:pt x="276467" y="148130"/>
                  </a:lnTo>
                  <a:lnTo>
                    <a:pt x="313403" y="121415"/>
                  </a:lnTo>
                  <a:lnTo>
                    <a:pt x="352066" y="97062"/>
                  </a:lnTo>
                  <a:lnTo>
                    <a:pt x="392350" y="75178"/>
                  </a:lnTo>
                  <a:lnTo>
                    <a:pt x="434150" y="55868"/>
                  </a:lnTo>
                  <a:lnTo>
                    <a:pt x="477359" y="39239"/>
                  </a:lnTo>
                  <a:lnTo>
                    <a:pt x="521872" y="25395"/>
                  </a:lnTo>
                  <a:lnTo>
                    <a:pt x="567583" y="14443"/>
                  </a:lnTo>
                  <a:lnTo>
                    <a:pt x="614386" y="6490"/>
                  </a:lnTo>
                  <a:lnTo>
                    <a:pt x="662174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19786" y="11291673"/>
              <a:ext cx="780415" cy="864869"/>
            </a:xfrm>
            <a:custGeom>
              <a:avLst/>
              <a:gdLst/>
              <a:ahLst/>
              <a:cxnLst/>
              <a:rect l="l" t="t" r="r" b="b"/>
              <a:pathLst>
                <a:path w="780414" h="864870">
                  <a:moveTo>
                    <a:pt x="112471" y="229239"/>
                  </a:moveTo>
                  <a:lnTo>
                    <a:pt x="92445" y="231083"/>
                  </a:lnTo>
                  <a:lnTo>
                    <a:pt x="82989" y="233353"/>
                  </a:lnTo>
                  <a:lnTo>
                    <a:pt x="77094" y="234417"/>
                  </a:lnTo>
                  <a:lnTo>
                    <a:pt x="39250" y="240810"/>
                  </a:lnTo>
                  <a:lnTo>
                    <a:pt x="6134" y="270029"/>
                  </a:lnTo>
                  <a:lnTo>
                    <a:pt x="0" y="324128"/>
                  </a:lnTo>
                  <a:lnTo>
                    <a:pt x="2385" y="351082"/>
                  </a:lnTo>
                  <a:lnTo>
                    <a:pt x="12897" y="389543"/>
                  </a:lnTo>
                  <a:lnTo>
                    <a:pt x="47104" y="399860"/>
                  </a:lnTo>
                  <a:lnTo>
                    <a:pt x="54408" y="401478"/>
                  </a:lnTo>
                  <a:lnTo>
                    <a:pt x="54398" y="502999"/>
                  </a:lnTo>
                  <a:lnTo>
                    <a:pt x="54099" y="517886"/>
                  </a:lnTo>
                  <a:lnTo>
                    <a:pt x="54496" y="526517"/>
                  </a:lnTo>
                  <a:lnTo>
                    <a:pt x="57259" y="533246"/>
                  </a:lnTo>
                  <a:lnTo>
                    <a:pt x="64056" y="542576"/>
                  </a:lnTo>
                  <a:lnTo>
                    <a:pt x="69674" y="550114"/>
                  </a:lnTo>
                  <a:lnTo>
                    <a:pt x="75093" y="557819"/>
                  </a:lnTo>
                  <a:lnTo>
                    <a:pt x="80377" y="565510"/>
                  </a:lnTo>
                  <a:lnTo>
                    <a:pt x="85593" y="573009"/>
                  </a:lnTo>
                  <a:lnTo>
                    <a:pt x="94722" y="586717"/>
                  </a:lnTo>
                  <a:lnTo>
                    <a:pt x="119491" y="619985"/>
                  </a:lnTo>
                  <a:lnTo>
                    <a:pt x="174209" y="636898"/>
                  </a:lnTo>
                  <a:lnTo>
                    <a:pt x="220753" y="640543"/>
                  </a:lnTo>
                  <a:lnTo>
                    <a:pt x="220753" y="848465"/>
                  </a:lnTo>
                  <a:lnTo>
                    <a:pt x="264815" y="864518"/>
                  </a:lnTo>
                  <a:lnTo>
                    <a:pt x="290121" y="864329"/>
                  </a:lnTo>
                  <a:lnTo>
                    <a:pt x="315801" y="860800"/>
                  </a:lnTo>
                  <a:lnTo>
                    <a:pt x="337717" y="853714"/>
                  </a:lnTo>
                  <a:lnTo>
                    <a:pt x="337717" y="754896"/>
                  </a:lnTo>
                  <a:lnTo>
                    <a:pt x="527457" y="754896"/>
                  </a:lnTo>
                  <a:lnTo>
                    <a:pt x="482900" y="749422"/>
                  </a:lnTo>
                  <a:lnTo>
                    <a:pt x="443260" y="734046"/>
                  </a:lnTo>
                  <a:lnTo>
                    <a:pt x="409489" y="710336"/>
                  </a:lnTo>
                  <a:lnTo>
                    <a:pt x="382541" y="679862"/>
                  </a:lnTo>
                  <a:lnTo>
                    <a:pt x="363365" y="644192"/>
                  </a:lnTo>
                  <a:lnTo>
                    <a:pt x="352915" y="604895"/>
                  </a:lnTo>
                  <a:lnTo>
                    <a:pt x="352143" y="563539"/>
                  </a:lnTo>
                  <a:lnTo>
                    <a:pt x="361999" y="521695"/>
                  </a:lnTo>
                  <a:lnTo>
                    <a:pt x="383437" y="480930"/>
                  </a:lnTo>
                  <a:lnTo>
                    <a:pt x="412275" y="448622"/>
                  </a:lnTo>
                  <a:lnTo>
                    <a:pt x="445904" y="426021"/>
                  </a:lnTo>
                  <a:lnTo>
                    <a:pt x="482704" y="412691"/>
                  </a:lnTo>
                  <a:lnTo>
                    <a:pt x="521058" y="408197"/>
                  </a:lnTo>
                  <a:lnTo>
                    <a:pt x="709683" y="408197"/>
                  </a:lnTo>
                  <a:lnTo>
                    <a:pt x="693685" y="391094"/>
                  </a:lnTo>
                  <a:lnTo>
                    <a:pt x="649540" y="359492"/>
                  </a:lnTo>
                  <a:lnTo>
                    <a:pt x="601540" y="337160"/>
                  </a:lnTo>
                  <a:lnTo>
                    <a:pt x="556039" y="328695"/>
                  </a:lnTo>
                  <a:lnTo>
                    <a:pt x="556110" y="313738"/>
                  </a:lnTo>
                  <a:lnTo>
                    <a:pt x="549060" y="268059"/>
                  </a:lnTo>
                  <a:lnTo>
                    <a:pt x="546529" y="260674"/>
                  </a:lnTo>
                  <a:lnTo>
                    <a:pt x="544350" y="253355"/>
                  </a:lnTo>
                  <a:lnTo>
                    <a:pt x="543042" y="245484"/>
                  </a:lnTo>
                  <a:lnTo>
                    <a:pt x="531879" y="244568"/>
                  </a:lnTo>
                  <a:lnTo>
                    <a:pt x="520162" y="242362"/>
                  </a:lnTo>
                  <a:lnTo>
                    <a:pt x="508276" y="239678"/>
                  </a:lnTo>
                  <a:lnTo>
                    <a:pt x="496606" y="237326"/>
                  </a:lnTo>
                  <a:lnTo>
                    <a:pt x="484922" y="235114"/>
                  </a:lnTo>
                  <a:lnTo>
                    <a:pt x="476843" y="233495"/>
                  </a:lnTo>
                  <a:lnTo>
                    <a:pt x="114436" y="233495"/>
                  </a:lnTo>
                  <a:lnTo>
                    <a:pt x="112471" y="229239"/>
                  </a:lnTo>
                  <a:close/>
                </a:path>
                <a:path w="780414" h="864870">
                  <a:moveTo>
                    <a:pt x="709683" y="408197"/>
                  </a:moveTo>
                  <a:lnTo>
                    <a:pt x="521058" y="408197"/>
                  </a:lnTo>
                  <a:lnTo>
                    <a:pt x="559349" y="412102"/>
                  </a:lnTo>
                  <a:lnTo>
                    <a:pt x="595957" y="423970"/>
                  </a:lnTo>
                  <a:lnTo>
                    <a:pt x="629266" y="443366"/>
                  </a:lnTo>
                  <a:lnTo>
                    <a:pt x="657657" y="469855"/>
                  </a:lnTo>
                  <a:lnTo>
                    <a:pt x="679512" y="502999"/>
                  </a:lnTo>
                  <a:lnTo>
                    <a:pt x="693213" y="542363"/>
                  </a:lnTo>
                  <a:lnTo>
                    <a:pt x="696844" y="594345"/>
                  </a:lnTo>
                  <a:lnTo>
                    <a:pt x="685945" y="643567"/>
                  </a:lnTo>
                  <a:lnTo>
                    <a:pt x="661554" y="687162"/>
                  </a:lnTo>
                  <a:lnTo>
                    <a:pt x="624707" y="722264"/>
                  </a:lnTo>
                  <a:lnTo>
                    <a:pt x="581747" y="744256"/>
                  </a:lnTo>
                  <a:lnTo>
                    <a:pt x="540718" y="753822"/>
                  </a:lnTo>
                  <a:lnTo>
                    <a:pt x="527457" y="754896"/>
                  </a:lnTo>
                  <a:lnTo>
                    <a:pt x="337717" y="754896"/>
                  </a:lnTo>
                  <a:lnTo>
                    <a:pt x="344421" y="759436"/>
                  </a:lnTo>
                  <a:lnTo>
                    <a:pt x="347918" y="763977"/>
                  </a:lnTo>
                  <a:lnTo>
                    <a:pt x="360162" y="776178"/>
                  </a:lnTo>
                  <a:lnTo>
                    <a:pt x="365284" y="779512"/>
                  </a:lnTo>
                  <a:lnTo>
                    <a:pt x="372612" y="785045"/>
                  </a:lnTo>
                  <a:lnTo>
                    <a:pt x="411155" y="808729"/>
                  </a:lnTo>
                  <a:lnTo>
                    <a:pt x="453617" y="825207"/>
                  </a:lnTo>
                  <a:lnTo>
                    <a:pt x="498437" y="834135"/>
                  </a:lnTo>
                  <a:lnTo>
                    <a:pt x="544057" y="835165"/>
                  </a:lnTo>
                  <a:lnTo>
                    <a:pt x="588918" y="827950"/>
                  </a:lnTo>
                  <a:lnTo>
                    <a:pt x="631461" y="812144"/>
                  </a:lnTo>
                  <a:lnTo>
                    <a:pt x="675297" y="785200"/>
                  </a:lnTo>
                  <a:lnTo>
                    <a:pt x="712207" y="751746"/>
                  </a:lnTo>
                  <a:lnTo>
                    <a:pt x="741682" y="713022"/>
                  </a:lnTo>
                  <a:lnTo>
                    <a:pt x="763211" y="670266"/>
                  </a:lnTo>
                  <a:lnTo>
                    <a:pt x="776285" y="624717"/>
                  </a:lnTo>
                  <a:lnTo>
                    <a:pt x="780392" y="577613"/>
                  </a:lnTo>
                  <a:lnTo>
                    <a:pt x="775024" y="530194"/>
                  </a:lnTo>
                  <a:lnTo>
                    <a:pt x="759669" y="483697"/>
                  </a:lnTo>
                  <a:lnTo>
                    <a:pt x="737250" y="441399"/>
                  </a:lnTo>
                  <a:lnTo>
                    <a:pt x="727619" y="427371"/>
                  </a:lnTo>
                  <a:lnTo>
                    <a:pt x="709683" y="408197"/>
                  </a:lnTo>
                  <a:close/>
                </a:path>
                <a:path w="780414" h="864870">
                  <a:moveTo>
                    <a:pt x="191144" y="727"/>
                  </a:moveTo>
                  <a:lnTo>
                    <a:pt x="152924" y="1633"/>
                  </a:lnTo>
                  <a:lnTo>
                    <a:pt x="116792" y="11598"/>
                  </a:lnTo>
                  <a:lnTo>
                    <a:pt x="116820" y="222145"/>
                  </a:lnTo>
                  <a:lnTo>
                    <a:pt x="114436" y="233495"/>
                  </a:lnTo>
                  <a:lnTo>
                    <a:pt x="476843" y="233495"/>
                  </a:lnTo>
                  <a:lnTo>
                    <a:pt x="472729" y="232670"/>
                  </a:lnTo>
                  <a:lnTo>
                    <a:pt x="460042" y="230692"/>
                  </a:lnTo>
                  <a:lnTo>
                    <a:pt x="446878" y="229877"/>
                  </a:lnTo>
                  <a:lnTo>
                    <a:pt x="446878" y="219520"/>
                  </a:lnTo>
                  <a:lnTo>
                    <a:pt x="233749" y="219520"/>
                  </a:lnTo>
                  <a:lnTo>
                    <a:pt x="233749" y="16777"/>
                  </a:lnTo>
                  <a:lnTo>
                    <a:pt x="221427" y="6550"/>
                  </a:lnTo>
                  <a:lnTo>
                    <a:pt x="191144" y="727"/>
                  </a:lnTo>
                  <a:close/>
                </a:path>
                <a:path w="780414" h="864870">
                  <a:moveTo>
                    <a:pt x="268672" y="217676"/>
                  </a:moveTo>
                  <a:lnTo>
                    <a:pt x="262337" y="217676"/>
                  </a:lnTo>
                  <a:lnTo>
                    <a:pt x="233749" y="219520"/>
                  </a:lnTo>
                  <a:lnTo>
                    <a:pt x="270289" y="219520"/>
                  </a:lnTo>
                  <a:lnTo>
                    <a:pt x="268672" y="217676"/>
                  </a:lnTo>
                  <a:close/>
                </a:path>
                <a:path w="780414" h="864870">
                  <a:moveTo>
                    <a:pt x="385774" y="0"/>
                  </a:moveTo>
                  <a:lnTo>
                    <a:pt x="346042" y="5657"/>
                  </a:lnTo>
                  <a:lnTo>
                    <a:pt x="332517" y="16777"/>
                  </a:lnTo>
                  <a:lnTo>
                    <a:pt x="332517" y="219520"/>
                  </a:lnTo>
                  <a:lnTo>
                    <a:pt x="446878" y="219520"/>
                  </a:lnTo>
                  <a:lnTo>
                    <a:pt x="446878" y="146169"/>
                  </a:lnTo>
                  <a:lnTo>
                    <a:pt x="448765" y="142693"/>
                  </a:lnTo>
                  <a:lnTo>
                    <a:pt x="448963" y="136096"/>
                  </a:lnTo>
                  <a:lnTo>
                    <a:pt x="446878" y="105166"/>
                  </a:lnTo>
                  <a:lnTo>
                    <a:pt x="446878" y="94171"/>
                  </a:lnTo>
                  <a:lnTo>
                    <a:pt x="448765" y="90695"/>
                  </a:lnTo>
                  <a:lnTo>
                    <a:pt x="448963" y="84098"/>
                  </a:lnTo>
                  <a:lnTo>
                    <a:pt x="446878" y="53168"/>
                  </a:lnTo>
                  <a:lnTo>
                    <a:pt x="448398" y="32782"/>
                  </a:lnTo>
                  <a:lnTo>
                    <a:pt x="447463" y="16812"/>
                  </a:lnTo>
                  <a:lnTo>
                    <a:pt x="435828" y="6003"/>
                  </a:lnTo>
                  <a:lnTo>
                    <a:pt x="405251" y="1099"/>
                  </a:lnTo>
                  <a:lnTo>
                    <a:pt x="385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19786" y="11291673"/>
              <a:ext cx="780415" cy="864869"/>
            </a:xfrm>
            <a:custGeom>
              <a:avLst/>
              <a:gdLst/>
              <a:ahLst/>
              <a:cxnLst/>
              <a:rect l="l" t="t" r="r" b="b"/>
              <a:pathLst>
                <a:path w="780414" h="864870">
                  <a:moveTo>
                    <a:pt x="527457" y="754896"/>
                  </a:moveTo>
                  <a:lnTo>
                    <a:pt x="482900" y="749422"/>
                  </a:lnTo>
                  <a:lnTo>
                    <a:pt x="443260" y="734046"/>
                  </a:lnTo>
                  <a:lnTo>
                    <a:pt x="409489" y="710336"/>
                  </a:lnTo>
                  <a:lnTo>
                    <a:pt x="382541" y="679862"/>
                  </a:lnTo>
                  <a:lnTo>
                    <a:pt x="363365" y="644192"/>
                  </a:lnTo>
                  <a:lnTo>
                    <a:pt x="352915" y="604895"/>
                  </a:lnTo>
                  <a:lnTo>
                    <a:pt x="352143" y="563539"/>
                  </a:lnTo>
                  <a:lnTo>
                    <a:pt x="361999" y="521695"/>
                  </a:lnTo>
                  <a:lnTo>
                    <a:pt x="383437" y="480930"/>
                  </a:lnTo>
                  <a:lnTo>
                    <a:pt x="412275" y="448622"/>
                  </a:lnTo>
                  <a:lnTo>
                    <a:pt x="445904" y="426021"/>
                  </a:lnTo>
                  <a:lnTo>
                    <a:pt x="482704" y="412691"/>
                  </a:lnTo>
                  <a:lnTo>
                    <a:pt x="521058" y="408197"/>
                  </a:lnTo>
                  <a:lnTo>
                    <a:pt x="559349" y="412102"/>
                  </a:lnTo>
                  <a:lnTo>
                    <a:pt x="595957" y="423970"/>
                  </a:lnTo>
                  <a:lnTo>
                    <a:pt x="629266" y="443366"/>
                  </a:lnTo>
                  <a:lnTo>
                    <a:pt x="657657" y="469855"/>
                  </a:lnTo>
                  <a:lnTo>
                    <a:pt x="679512" y="502999"/>
                  </a:lnTo>
                  <a:lnTo>
                    <a:pt x="693213" y="542363"/>
                  </a:lnTo>
                  <a:lnTo>
                    <a:pt x="696844" y="594345"/>
                  </a:lnTo>
                  <a:lnTo>
                    <a:pt x="685945" y="643567"/>
                  </a:lnTo>
                  <a:lnTo>
                    <a:pt x="661554" y="687162"/>
                  </a:lnTo>
                  <a:lnTo>
                    <a:pt x="624707" y="722264"/>
                  </a:lnTo>
                  <a:lnTo>
                    <a:pt x="581747" y="744256"/>
                  </a:lnTo>
                  <a:lnTo>
                    <a:pt x="540718" y="753822"/>
                  </a:lnTo>
                  <a:lnTo>
                    <a:pt x="527457" y="754896"/>
                  </a:lnTo>
                  <a:close/>
                </a:path>
                <a:path w="780414" h="864870">
                  <a:moveTo>
                    <a:pt x="116792" y="11598"/>
                  </a:moveTo>
                  <a:lnTo>
                    <a:pt x="116820" y="222145"/>
                  </a:lnTo>
                  <a:lnTo>
                    <a:pt x="114436" y="233495"/>
                  </a:lnTo>
                  <a:lnTo>
                    <a:pt x="112471" y="229239"/>
                  </a:lnTo>
                  <a:lnTo>
                    <a:pt x="99142" y="230445"/>
                  </a:lnTo>
                  <a:lnTo>
                    <a:pt x="92445" y="231083"/>
                  </a:lnTo>
                  <a:lnTo>
                    <a:pt x="82989" y="233353"/>
                  </a:lnTo>
                  <a:lnTo>
                    <a:pt x="77094" y="234417"/>
                  </a:lnTo>
                  <a:lnTo>
                    <a:pt x="39250" y="240810"/>
                  </a:lnTo>
                  <a:lnTo>
                    <a:pt x="6134" y="270029"/>
                  </a:lnTo>
                  <a:lnTo>
                    <a:pt x="0" y="324128"/>
                  </a:lnTo>
                  <a:lnTo>
                    <a:pt x="2385" y="351082"/>
                  </a:lnTo>
                  <a:lnTo>
                    <a:pt x="12897" y="389543"/>
                  </a:lnTo>
                  <a:lnTo>
                    <a:pt x="47104" y="399860"/>
                  </a:lnTo>
                  <a:lnTo>
                    <a:pt x="54408" y="401479"/>
                  </a:lnTo>
                  <a:lnTo>
                    <a:pt x="54431" y="426815"/>
                  </a:lnTo>
                  <a:lnTo>
                    <a:pt x="54468" y="452164"/>
                  </a:lnTo>
                  <a:lnTo>
                    <a:pt x="54474" y="477514"/>
                  </a:lnTo>
                  <a:lnTo>
                    <a:pt x="54401" y="502850"/>
                  </a:lnTo>
                  <a:lnTo>
                    <a:pt x="54099" y="517886"/>
                  </a:lnTo>
                  <a:lnTo>
                    <a:pt x="54496" y="526517"/>
                  </a:lnTo>
                  <a:lnTo>
                    <a:pt x="57259" y="533247"/>
                  </a:lnTo>
                  <a:lnTo>
                    <a:pt x="64056" y="542576"/>
                  </a:lnTo>
                  <a:lnTo>
                    <a:pt x="69674" y="550114"/>
                  </a:lnTo>
                  <a:lnTo>
                    <a:pt x="75093" y="557819"/>
                  </a:lnTo>
                  <a:lnTo>
                    <a:pt x="80377" y="565510"/>
                  </a:lnTo>
                  <a:lnTo>
                    <a:pt x="85593" y="573009"/>
                  </a:lnTo>
                  <a:lnTo>
                    <a:pt x="94722" y="586717"/>
                  </a:lnTo>
                  <a:lnTo>
                    <a:pt x="119491" y="619985"/>
                  </a:lnTo>
                  <a:lnTo>
                    <a:pt x="174209" y="636898"/>
                  </a:lnTo>
                  <a:lnTo>
                    <a:pt x="220753" y="640543"/>
                  </a:lnTo>
                  <a:lnTo>
                    <a:pt x="220753" y="848465"/>
                  </a:lnTo>
                  <a:lnTo>
                    <a:pt x="264815" y="864518"/>
                  </a:lnTo>
                  <a:lnTo>
                    <a:pt x="290121" y="864329"/>
                  </a:lnTo>
                  <a:lnTo>
                    <a:pt x="315801" y="860800"/>
                  </a:lnTo>
                  <a:lnTo>
                    <a:pt x="337717" y="853714"/>
                  </a:lnTo>
                  <a:lnTo>
                    <a:pt x="337717" y="754896"/>
                  </a:lnTo>
                  <a:lnTo>
                    <a:pt x="344421" y="759436"/>
                  </a:lnTo>
                  <a:lnTo>
                    <a:pt x="347918" y="763977"/>
                  </a:lnTo>
                  <a:lnTo>
                    <a:pt x="353912" y="769935"/>
                  </a:lnTo>
                  <a:lnTo>
                    <a:pt x="360162" y="776178"/>
                  </a:lnTo>
                  <a:lnTo>
                    <a:pt x="365284" y="779512"/>
                  </a:lnTo>
                  <a:lnTo>
                    <a:pt x="372612" y="785045"/>
                  </a:lnTo>
                  <a:lnTo>
                    <a:pt x="411155" y="808729"/>
                  </a:lnTo>
                  <a:lnTo>
                    <a:pt x="453617" y="825207"/>
                  </a:lnTo>
                  <a:lnTo>
                    <a:pt x="498437" y="834135"/>
                  </a:lnTo>
                  <a:lnTo>
                    <a:pt x="544057" y="835165"/>
                  </a:lnTo>
                  <a:lnTo>
                    <a:pt x="588918" y="827950"/>
                  </a:lnTo>
                  <a:lnTo>
                    <a:pt x="631461" y="812144"/>
                  </a:lnTo>
                  <a:lnTo>
                    <a:pt x="675297" y="785200"/>
                  </a:lnTo>
                  <a:lnTo>
                    <a:pt x="712207" y="751746"/>
                  </a:lnTo>
                  <a:lnTo>
                    <a:pt x="741682" y="713022"/>
                  </a:lnTo>
                  <a:lnTo>
                    <a:pt x="763211" y="670266"/>
                  </a:lnTo>
                  <a:lnTo>
                    <a:pt x="776285" y="624717"/>
                  </a:lnTo>
                  <a:lnTo>
                    <a:pt x="780392" y="577613"/>
                  </a:lnTo>
                  <a:lnTo>
                    <a:pt x="775024" y="530194"/>
                  </a:lnTo>
                  <a:lnTo>
                    <a:pt x="759669" y="483697"/>
                  </a:lnTo>
                  <a:lnTo>
                    <a:pt x="737250" y="441399"/>
                  </a:lnTo>
                  <a:lnTo>
                    <a:pt x="693685" y="391094"/>
                  </a:lnTo>
                  <a:lnTo>
                    <a:pt x="649541" y="359492"/>
                  </a:lnTo>
                  <a:lnTo>
                    <a:pt x="601540" y="337160"/>
                  </a:lnTo>
                  <a:lnTo>
                    <a:pt x="556039" y="328695"/>
                  </a:lnTo>
                  <a:lnTo>
                    <a:pt x="556110" y="313738"/>
                  </a:lnTo>
                  <a:lnTo>
                    <a:pt x="549060" y="268059"/>
                  </a:lnTo>
                  <a:lnTo>
                    <a:pt x="546529" y="260674"/>
                  </a:lnTo>
                  <a:lnTo>
                    <a:pt x="544350" y="253355"/>
                  </a:lnTo>
                  <a:lnTo>
                    <a:pt x="543043" y="245484"/>
                  </a:lnTo>
                  <a:lnTo>
                    <a:pt x="531879" y="244568"/>
                  </a:lnTo>
                  <a:lnTo>
                    <a:pt x="520162" y="242362"/>
                  </a:lnTo>
                  <a:lnTo>
                    <a:pt x="508276" y="239678"/>
                  </a:lnTo>
                  <a:lnTo>
                    <a:pt x="496606" y="237326"/>
                  </a:lnTo>
                  <a:lnTo>
                    <a:pt x="484922" y="235114"/>
                  </a:lnTo>
                  <a:lnTo>
                    <a:pt x="472729" y="232670"/>
                  </a:lnTo>
                  <a:lnTo>
                    <a:pt x="460042" y="230692"/>
                  </a:lnTo>
                  <a:lnTo>
                    <a:pt x="446878" y="229877"/>
                  </a:lnTo>
                  <a:lnTo>
                    <a:pt x="446878" y="157165"/>
                  </a:lnTo>
                  <a:lnTo>
                    <a:pt x="446878" y="146169"/>
                  </a:lnTo>
                  <a:lnTo>
                    <a:pt x="448765" y="142693"/>
                  </a:lnTo>
                  <a:lnTo>
                    <a:pt x="448963" y="136096"/>
                  </a:lnTo>
                  <a:lnTo>
                    <a:pt x="446878" y="105166"/>
                  </a:lnTo>
                  <a:lnTo>
                    <a:pt x="446878" y="94171"/>
                  </a:lnTo>
                  <a:lnTo>
                    <a:pt x="448765" y="90695"/>
                  </a:lnTo>
                  <a:lnTo>
                    <a:pt x="448963" y="84098"/>
                  </a:lnTo>
                  <a:lnTo>
                    <a:pt x="446878" y="53168"/>
                  </a:lnTo>
                  <a:lnTo>
                    <a:pt x="448398" y="32782"/>
                  </a:lnTo>
                  <a:lnTo>
                    <a:pt x="447463" y="16812"/>
                  </a:lnTo>
                  <a:lnTo>
                    <a:pt x="435828" y="6003"/>
                  </a:lnTo>
                  <a:lnTo>
                    <a:pt x="405251" y="1099"/>
                  </a:lnTo>
                  <a:lnTo>
                    <a:pt x="393652" y="456"/>
                  </a:lnTo>
                  <a:lnTo>
                    <a:pt x="385774" y="0"/>
                  </a:lnTo>
                  <a:lnTo>
                    <a:pt x="346042" y="5657"/>
                  </a:lnTo>
                  <a:lnTo>
                    <a:pt x="332517" y="16777"/>
                  </a:lnTo>
                  <a:lnTo>
                    <a:pt x="332517" y="219520"/>
                  </a:lnTo>
                  <a:lnTo>
                    <a:pt x="280533" y="219520"/>
                  </a:lnTo>
                  <a:lnTo>
                    <a:pt x="270289" y="219520"/>
                  </a:lnTo>
                  <a:lnTo>
                    <a:pt x="268672" y="217676"/>
                  </a:lnTo>
                  <a:lnTo>
                    <a:pt x="262337" y="217676"/>
                  </a:lnTo>
                  <a:lnTo>
                    <a:pt x="233749" y="219520"/>
                  </a:lnTo>
                  <a:lnTo>
                    <a:pt x="233749" y="16777"/>
                  </a:lnTo>
                  <a:lnTo>
                    <a:pt x="221427" y="6550"/>
                  </a:lnTo>
                  <a:lnTo>
                    <a:pt x="191144" y="727"/>
                  </a:lnTo>
                  <a:lnTo>
                    <a:pt x="152924" y="1633"/>
                  </a:lnTo>
                  <a:lnTo>
                    <a:pt x="116792" y="11598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45872" y="11760969"/>
              <a:ext cx="210532" cy="2388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45872" y="11760969"/>
              <a:ext cx="210820" cy="239395"/>
            </a:xfrm>
            <a:custGeom>
              <a:avLst/>
              <a:gdLst/>
              <a:ahLst/>
              <a:cxnLst/>
              <a:rect l="l" t="t" r="r" b="b"/>
              <a:pathLst>
                <a:path w="210820" h="239395">
                  <a:moveTo>
                    <a:pt x="77976" y="2340"/>
                  </a:moveTo>
                  <a:lnTo>
                    <a:pt x="68138" y="20576"/>
                  </a:lnTo>
                  <a:lnTo>
                    <a:pt x="58288" y="38519"/>
                  </a:lnTo>
                  <a:lnTo>
                    <a:pt x="48537" y="56569"/>
                  </a:lnTo>
                  <a:lnTo>
                    <a:pt x="38995" y="75124"/>
                  </a:lnTo>
                  <a:lnTo>
                    <a:pt x="0" y="150461"/>
                  </a:lnTo>
                  <a:lnTo>
                    <a:pt x="67576" y="150461"/>
                  </a:lnTo>
                  <a:lnTo>
                    <a:pt x="40789" y="219910"/>
                  </a:lnTo>
                  <a:lnTo>
                    <a:pt x="35857" y="231758"/>
                  </a:lnTo>
                  <a:lnTo>
                    <a:pt x="35401" y="237281"/>
                  </a:lnTo>
                  <a:lnTo>
                    <a:pt x="41088" y="238854"/>
                  </a:lnTo>
                  <a:lnTo>
                    <a:pt x="54587" y="238851"/>
                  </a:lnTo>
                  <a:lnTo>
                    <a:pt x="65575" y="231822"/>
                  </a:lnTo>
                  <a:lnTo>
                    <a:pt x="82842" y="215503"/>
                  </a:lnTo>
                  <a:lnTo>
                    <a:pt x="100753" y="197042"/>
                  </a:lnTo>
                  <a:lnTo>
                    <a:pt x="113672" y="183590"/>
                  </a:lnTo>
                  <a:lnTo>
                    <a:pt x="119179" y="178479"/>
                  </a:lnTo>
                  <a:lnTo>
                    <a:pt x="124175" y="174412"/>
                  </a:lnTo>
                  <a:lnTo>
                    <a:pt x="129142" y="170411"/>
                  </a:lnTo>
                  <a:lnTo>
                    <a:pt x="134557" y="165500"/>
                  </a:lnTo>
                  <a:lnTo>
                    <a:pt x="210532" y="88106"/>
                  </a:lnTo>
                  <a:lnTo>
                    <a:pt x="122163" y="88106"/>
                  </a:lnTo>
                  <a:lnTo>
                    <a:pt x="187136" y="2340"/>
                  </a:lnTo>
                  <a:lnTo>
                    <a:pt x="179548" y="2265"/>
                  </a:lnTo>
                  <a:lnTo>
                    <a:pt x="173113" y="2004"/>
                  </a:lnTo>
                  <a:lnTo>
                    <a:pt x="166897" y="1503"/>
                  </a:lnTo>
                  <a:lnTo>
                    <a:pt x="159967" y="709"/>
                  </a:lnTo>
                  <a:lnTo>
                    <a:pt x="124760" y="2340"/>
                  </a:lnTo>
                  <a:lnTo>
                    <a:pt x="112934" y="2340"/>
                  </a:lnTo>
                  <a:lnTo>
                    <a:pt x="109543" y="0"/>
                  </a:lnTo>
                  <a:lnTo>
                    <a:pt x="101612" y="212"/>
                  </a:lnTo>
                  <a:lnTo>
                    <a:pt x="94994" y="425"/>
                  </a:lnTo>
                  <a:lnTo>
                    <a:pt x="89248" y="2340"/>
                  </a:lnTo>
                  <a:lnTo>
                    <a:pt x="77976" y="2340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45919" y="10970447"/>
              <a:ext cx="1459101" cy="14591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18996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65" y="0"/>
                  </a:moveTo>
                  <a:lnTo>
                    <a:pt x="662193" y="1640"/>
                  </a:lnTo>
                  <a:lnTo>
                    <a:pt x="614402" y="6490"/>
                  </a:lnTo>
                  <a:lnTo>
                    <a:pt x="567597" y="14443"/>
                  </a:lnTo>
                  <a:lnTo>
                    <a:pt x="521884" y="25395"/>
                  </a:lnTo>
                  <a:lnTo>
                    <a:pt x="477370" y="39239"/>
                  </a:lnTo>
                  <a:lnTo>
                    <a:pt x="434159" y="55868"/>
                  </a:lnTo>
                  <a:lnTo>
                    <a:pt x="392358" y="75178"/>
                  </a:lnTo>
                  <a:lnTo>
                    <a:pt x="352072" y="97062"/>
                  </a:lnTo>
                  <a:lnTo>
                    <a:pt x="313408" y="121415"/>
                  </a:lnTo>
                  <a:lnTo>
                    <a:pt x="276471" y="148130"/>
                  </a:lnTo>
                  <a:lnTo>
                    <a:pt x="241367" y="177101"/>
                  </a:lnTo>
                  <a:lnTo>
                    <a:pt x="208203" y="208223"/>
                  </a:lnTo>
                  <a:lnTo>
                    <a:pt x="177083" y="241390"/>
                  </a:lnTo>
                  <a:lnTo>
                    <a:pt x="148114" y="276495"/>
                  </a:lnTo>
                  <a:lnTo>
                    <a:pt x="121401" y="313433"/>
                  </a:lnTo>
                  <a:lnTo>
                    <a:pt x="97051" y="352098"/>
                  </a:lnTo>
                  <a:lnTo>
                    <a:pt x="75169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4"/>
                  </a:lnTo>
                  <a:lnTo>
                    <a:pt x="25391" y="899842"/>
                  </a:lnTo>
                  <a:lnTo>
                    <a:pt x="39233" y="944353"/>
                  </a:lnTo>
                  <a:lnTo>
                    <a:pt x="55861" y="987561"/>
                  </a:lnTo>
                  <a:lnTo>
                    <a:pt x="75169" y="1029358"/>
                  </a:lnTo>
                  <a:lnTo>
                    <a:pt x="97051" y="1069641"/>
                  </a:lnTo>
                  <a:lnTo>
                    <a:pt x="121401" y="1108302"/>
                  </a:lnTo>
                  <a:lnTo>
                    <a:pt x="148114" y="1145236"/>
                  </a:lnTo>
                  <a:lnTo>
                    <a:pt x="177083" y="1180337"/>
                  </a:lnTo>
                  <a:lnTo>
                    <a:pt x="208203" y="1213499"/>
                  </a:lnTo>
                  <a:lnTo>
                    <a:pt x="241367" y="1244617"/>
                  </a:lnTo>
                  <a:lnTo>
                    <a:pt x="276471" y="1273584"/>
                  </a:lnTo>
                  <a:lnTo>
                    <a:pt x="313408" y="1300294"/>
                  </a:lnTo>
                  <a:lnTo>
                    <a:pt x="352072" y="1324643"/>
                  </a:lnTo>
                  <a:lnTo>
                    <a:pt x="392358" y="1346523"/>
                  </a:lnTo>
                  <a:lnTo>
                    <a:pt x="434159" y="1365829"/>
                  </a:lnTo>
                  <a:lnTo>
                    <a:pt x="477370" y="1382456"/>
                  </a:lnTo>
                  <a:lnTo>
                    <a:pt x="521884" y="1396297"/>
                  </a:lnTo>
                  <a:lnTo>
                    <a:pt x="567597" y="1407246"/>
                  </a:lnTo>
                  <a:lnTo>
                    <a:pt x="614402" y="1415198"/>
                  </a:lnTo>
                  <a:lnTo>
                    <a:pt x="662193" y="1420047"/>
                  </a:lnTo>
                  <a:lnTo>
                    <a:pt x="710865" y="1421687"/>
                  </a:lnTo>
                  <a:lnTo>
                    <a:pt x="759532" y="1420047"/>
                  </a:lnTo>
                  <a:lnTo>
                    <a:pt x="807319" y="1415198"/>
                  </a:lnTo>
                  <a:lnTo>
                    <a:pt x="854119" y="1407246"/>
                  </a:lnTo>
                  <a:lnTo>
                    <a:pt x="899828" y="1396297"/>
                  </a:lnTo>
                  <a:lnTo>
                    <a:pt x="944339" y="1382456"/>
                  </a:lnTo>
                  <a:lnTo>
                    <a:pt x="987546" y="1365829"/>
                  </a:lnTo>
                  <a:lnTo>
                    <a:pt x="1029344" y="1346523"/>
                  </a:lnTo>
                  <a:lnTo>
                    <a:pt x="1069627" y="1324643"/>
                  </a:lnTo>
                  <a:lnTo>
                    <a:pt x="1108288" y="1300294"/>
                  </a:lnTo>
                  <a:lnTo>
                    <a:pt x="1145222" y="1273584"/>
                  </a:lnTo>
                  <a:lnTo>
                    <a:pt x="1180323" y="1244617"/>
                  </a:lnTo>
                  <a:lnTo>
                    <a:pt x="1213485" y="1213499"/>
                  </a:lnTo>
                  <a:lnTo>
                    <a:pt x="1244602" y="1180337"/>
                  </a:lnTo>
                  <a:lnTo>
                    <a:pt x="1273569" y="1145236"/>
                  </a:lnTo>
                  <a:lnTo>
                    <a:pt x="1300280" y="1108302"/>
                  </a:lnTo>
                  <a:lnTo>
                    <a:pt x="1324628" y="1069641"/>
                  </a:lnTo>
                  <a:lnTo>
                    <a:pt x="1346509" y="1029358"/>
                  </a:lnTo>
                  <a:lnTo>
                    <a:pt x="1365815" y="987561"/>
                  </a:lnTo>
                  <a:lnTo>
                    <a:pt x="1382442" y="944353"/>
                  </a:lnTo>
                  <a:lnTo>
                    <a:pt x="1396283" y="899842"/>
                  </a:lnTo>
                  <a:lnTo>
                    <a:pt x="1407232" y="854134"/>
                  </a:lnTo>
                  <a:lnTo>
                    <a:pt x="1415184" y="807333"/>
                  </a:lnTo>
                  <a:lnTo>
                    <a:pt x="1420033" y="759546"/>
                  </a:lnTo>
                  <a:lnTo>
                    <a:pt x="1421673" y="710879"/>
                  </a:lnTo>
                  <a:lnTo>
                    <a:pt x="1420033" y="662211"/>
                  </a:lnTo>
                  <a:lnTo>
                    <a:pt x="1415184" y="614423"/>
                  </a:lnTo>
                  <a:lnTo>
                    <a:pt x="1407232" y="567621"/>
                  </a:lnTo>
                  <a:lnTo>
                    <a:pt x="1396283" y="521910"/>
                  </a:lnTo>
                  <a:lnTo>
                    <a:pt x="1382442" y="477396"/>
                  </a:lnTo>
                  <a:lnTo>
                    <a:pt x="1365815" y="434186"/>
                  </a:lnTo>
                  <a:lnTo>
                    <a:pt x="1346509" y="392385"/>
                  </a:lnTo>
                  <a:lnTo>
                    <a:pt x="1324628" y="352098"/>
                  </a:lnTo>
                  <a:lnTo>
                    <a:pt x="1300280" y="313433"/>
                  </a:lnTo>
                  <a:lnTo>
                    <a:pt x="1273569" y="276495"/>
                  </a:lnTo>
                  <a:lnTo>
                    <a:pt x="1244602" y="241390"/>
                  </a:lnTo>
                  <a:lnTo>
                    <a:pt x="1213485" y="208223"/>
                  </a:lnTo>
                  <a:lnTo>
                    <a:pt x="1180323" y="177101"/>
                  </a:lnTo>
                  <a:lnTo>
                    <a:pt x="1145222" y="148130"/>
                  </a:lnTo>
                  <a:lnTo>
                    <a:pt x="1108288" y="121415"/>
                  </a:lnTo>
                  <a:lnTo>
                    <a:pt x="1069627" y="97062"/>
                  </a:lnTo>
                  <a:lnTo>
                    <a:pt x="1029344" y="75178"/>
                  </a:lnTo>
                  <a:lnTo>
                    <a:pt x="987546" y="55868"/>
                  </a:lnTo>
                  <a:lnTo>
                    <a:pt x="944339" y="39239"/>
                  </a:lnTo>
                  <a:lnTo>
                    <a:pt x="899828" y="25395"/>
                  </a:lnTo>
                  <a:lnTo>
                    <a:pt x="854119" y="14443"/>
                  </a:lnTo>
                  <a:lnTo>
                    <a:pt x="807319" y="6490"/>
                  </a:lnTo>
                  <a:lnTo>
                    <a:pt x="759532" y="1640"/>
                  </a:lnTo>
                  <a:lnTo>
                    <a:pt x="710865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18996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65" y="0"/>
                  </a:moveTo>
                  <a:lnTo>
                    <a:pt x="759532" y="1640"/>
                  </a:lnTo>
                  <a:lnTo>
                    <a:pt x="807319" y="6490"/>
                  </a:lnTo>
                  <a:lnTo>
                    <a:pt x="854119" y="14443"/>
                  </a:lnTo>
                  <a:lnTo>
                    <a:pt x="899828" y="25395"/>
                  </a:lnTo>
                  <a:lnTo>
                    <a:pt x="944339" y="39239"/>
                  </a:lnTo>
                  <a:lnTo>
                    <a:pt x="987546" y="55868"/>
                  </a:lnTo>
                  <a:lnTo>
                    <a:pt x="1029344" y="75178"/>
                  </a:lnTo>
                  <a:lnTo>
                    <a:pt x="1069627" y="97062"/>
                  </a:lnTo>
                  <a:lnTo>
                    <a:pt x="1108288" y="121415"/>
                  </a:lnTo>
                  <a:lnTo>
                    <a:pt x="1145222" y="148130"/>
                  </a:lnTo>
                  <a:lnTo>
                    <a:pt x="1180323" y="177101"/>
                  </a:lnTo>
                  <a:lnTo>
                    <a:pt x="1213485" y="208223"/>
                  </a:lnTo>
                  <a:lnTo>
                    <a:pt x="1244602" y="241390"/>
                  </a:lnTo>
                  <a:lnTo>
                    <a:pt x="1273569" y="276495"/>
                  </a:lnTo>
                  <a:lnTo>
                    <a:pt x="1300280" y="313433"/>
                  </a:lnTo>
                  <a:lnTo>
                    <a:pt x="1324628" y="352098"/>
                  </a:lnTo>
                  <a:lnTo>
                    <a:pt x="1346509" y="392385"/>
                  </a:lnTo>
                  <a:lnTo>
                    <a:pt x="1365815" y="434186"/>
                  </a:lnTo>
                  <a:lnTo>
                    <a:pt x="1382442" y="477396"/>
                  </a:lnTo>
                  <a:lnTo>
                    <a:pt x="1396283" y="521910"/>
                  </a:lnTo>
                  <a:lnTo>
                    <a:pt x="1407232" y="567621"/>
                  </a:lnTo>
                  <a:lnTo>
                    <a:pt x="1415184" y="614423"/>
                  </a:lnTo>
                  <a:lnTo>
                    <a:pt x="1420033" y="662211"/>
                  </a:lnTo>
                  <a:lnTo>
                    <a:pt x="1421673" y="710879"/>
                  </a:lnTo>
                  <a:lnTo>
                    <a:pt x="1420033" y="759546"/>
                  </a:lnTo>
                  <a:lnTo>
                    <a:pt x="1415184" y="807333"/>
                  </a:lnTo>
                  <a:lnTo>
                    <a:pt x="1407232" y="854134"/>
                  </a:lnTo>
                  <a:lnTo>
                    <a:pt x="1396283" y="899842"/>
                  </a:lnTo>
                  <a:lnTo>
                    <a:pt x="1382442" y="944353"/>
                  </a:lnTo>
                  <a:lnTo>
                    <a:pt x="1365815" y="987561"/>
                  </a:lnTo>
                  <a:lnTo>
                    <a:pt x="1346509" y="1029358"/>
                  </a:lnTo>
                  <a:lnTo>
                    <a:pt x="1324628" y="1069641"/>
                  </a:lnTo>
                  <a:lnTo>
                    <a:pt x="1300280" y="1108302"/>
                  </a:lnTo>
                  <a:lnTo>
                    <a:pt x="1273569" y="1145236"/>
                  </a:lnTo>
                  <a:lnTo>
                    <a:pt x="1244602" y="1180337"/>
                  </a:lnTo>
                  <a:lnTo>
                    <a:pt x="1213485" y="1213499"/>
                  </a:lnTo>
                  <a:lnTo>
                    <a:pt x="1180323" y="1244617"/>
                  </a:lnTo>
                  <a:lnTo>
                    <a:pt x="1145222" y="1273584"/>
                  </a:lnTo>
                  <a:lnTo>
                    <a:pt x="1108288" y="1300294"/>
                  </a:lnTo>
                  <a:lnTo>
                    <a:pt x="1069627" y="1324643"/>
                  </a:lnTo>
                  <a:lnTo>
                    <a:pt x="1029344" y="1346523"/>
                  </a:lnTo>
                  <a:lnTo>
                    <a:pt x="987546" y="1365829"/>
                  </a:lnTo>
                  <a:lnTo>
                    <a:pt x="944339" y="1382456"/>
                  </a:lnTo>
                  <a:lnTo>
                    <a:pt x="899828" y="1396297"/>
                  </a:lnTo>
                  <a:lnTo>
                    <a:pt x="854119" y="1407246"/>
                  </a:lnTo>
                  <a:lnTo>
                    <a:pt x="807319" y="1415198"/>
                  </a:lnTo>
                  <a:lnTo>
                    <a:pt x="759532" y="1420047"/>
                  </a:lnTo>
                  <a:lnTo>
                    <a:pt x="710865" y="1421687"/>
                  </a:lnTo>
                  <a:lnTo>
                    <a:pt x="662193" y="1420047"/>
                  </a:lnTo>
                  <a:lnTo>
                    <a:pt x="614402" y="1415198"/>
                  </a:lnTo>
                  <a:lnTo>
                    <a:pt x="567597" y="1407246"/>
                  </a:lnTo>
                  <a:lnTo>
                    <a:pt x="521884" y="1396297"/>
                  </a:lnTo>
                  <a:lnTo>
                    <a:pt x="477370" y="1382456"/>
                  </a:lnTo>
                  <a:lnTo>
                    <a:pt x="434159" y="1365829"/>
                  </a:lnTo>
                  <a:lnTo>
                    <a:pt x="392358" y="1346523"/>
                  </a:lnTo>
                  <a:lnTo>
                    <a:pt x="352072" y="1324643"/>
                  </a:lnTo>
                  <a:lnTo>
                    <a:pt x="313408" y="1300294"/>
                  </a:lnTo>
                  <a:lnTo>
                    <a:pt x="276471" y="1273584"/>
                  </a:lnTo>
                  <a:lnTo>
                    <a:pt x="241367" y="1244617"/>
                  </a:lnTo>
                  <a:lnTo>
                    <a:pt x="208203" y="1213499"/>
                  </a:lnTo>
                  <a:lnTo>
                    <a:pt x="177083" y="1180337"/>
                  </a:lnTo>
                  <a:lnTo>
                    <a:pt x="148114" y="1145236"/>
                  </a:lnTo>
                  <a:lnTo>
                    <a:pt x="121401" y="1108302"/>
                  </a:lnTo>
                  <a:lnTo>
                    <a:pt x="97051" y="1069641"/>
                  </a:lnTo>
                  <a:lnTo>
                    <a:pt x="75169" y="1029358"/>
                  </a:lnTo>
                  <a:lnTo>
                    <a:pt x="55861" y="987561"/>
                  </a:lnTo>
                  <a:lnTo>
                    <a:pt x="39233" y="944353"/>
                  </a:lnTo>
                  <a:lnTo>
                    <a:pt x="25391" y="899842"/>
                  </a:lnTo>
                  <a:lnTo>
                    <a:pt x="14441" y="854134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9" y="392385"/>
                  </a:lnTo>
                  <a:lnTo>
                    <a:pt x="97051" y="352098"/>
                  </a:lnTo>
                  <a:lnTo>
                    <a:pt x="121401" y="313433"/>
                  </a:lnTo>
                  <a:lnTo>
                    <a:pt x="148114" y="276495"/>
                  </a:lnTo>
                  <a:lnTo>
                    <a:pt x="177083" y="241390"/>
                  </a:lnTo>
                  <a:lnTo>
                    <a:pt x="208203" y="208223"/>
                  </a:lnTo>
                  <a:lnTo>
                    <a:pt x="241367" y="177101"/>
                  </a:lnTo>
                  <a:lnTo>
                    <a:pt x="276471" y="148130"/>
                  </a:lnTo>
                  <a:lnTo>
                    <a:pt x="313408" y="121415"/>
                  </a:lnTo>
                  <a:lnTo>
                    <a:pt x="352072" y="97062"/>
                  </a:lnTo>
                  <a:lnTo>
                    <a:pt x="392358" y="75178"/>
                  </a:lnTo>
                  <a:lnTo>
                    <a:pt x="434159" y="55868"/>
                  </a:lnTo>
                  <a:lnTo>
                    <a:pt x="477370" y="39239"/>
                  </a:lnTo>
                  <a:lnTo>
                    <a:pt x="521884" y="25395"/>
                  </a:lnTo>
                  <a:lnTo>
                    <a:pt x="567597" y="14443"/>
                  </a:lnTo>
                  <a:lnTo>
                    <a:pt x="614402" y="6490"/>
                  </a:lnTo>
                  <a:lnTo>
                    <a:pt x="662193" y="1640"/>
                  </a:lnTo>
                  <a:lnTo>
                    <a:pt x="710865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99529" y="11380179"/>
              <a:ext cx="323215" cy="326390"/>
            </a:xfrm>
            <a:custGeom>
              <a:avLst/>
              <a:gdLst/>
              <a:ahLst/>
              <a:cxnLst/>
              <a:rect l="l" t="t" r="r" b="b"/>
              <a:pathLst>
                <a:path w="323215" h="326390">
                  <a:moveTo>
                    <a:pt x="155891" y="0"/>
                  </a:moveTo>
                  <a:lnTo>
                    <a:pt x="86392" y="15945"/>
                  </a:lnTo>
                  <a:lnTo>
                    <a:pt x="36227" y="57608"/>
                  </a:lnTo>
                  <a:lnTo>
                    <a:pt x="6922" y="115615"/>
                  </a:lnTo>
                  <a:lnTo>
                    <a:pt x="0" y="180593"/>
                  </a:lnTo>
                  <a:lnTo>
                    <a:pt x="5409" y="212767"/>
                  </a:lnTo>
                  <a:lnTo>
                    <a:pt x="34919" y="270625"/>
                  </a:lnTo>
                  <a:lnTo>
                    <a:pt x="90624" y="312019"/>
                  </a:lnTo>
                  <a:lnTo>
                    <a:pt x="128775" y="323613"/>
                  </a:lnTo>
                  <a:lnTo>
                    <a:pt x="176104" y="326114"/>
                  </a:lnTo>
                  <a:lnTo>
                    <a:pt x="218882" y="316238"/>
                  </a:lnTo>
                  <a:lnTo>
                    <a:pt x="255944" y="296115"/>
                  </a:lnTo>
                  <a:lnTo>
                    <a:pt x="286127" y="267876"/>
                  </a:lnTo>
                  <a:lnTo>
                    <a:pt x="308268" y="233650"/>
                  </a:lnTo>
                  <a:lnTo>
                    <a:pt x="321204" y="195568"/>
                  </a:lnTo>
                  <a:lnTo>
                    <a:pt x="321288" y="192961"/>
                  </a:lnTo>
                  <a:lnTo>
                    <a:pt x="256960" y="192961"/>
                  </a:lnTo>
                  <a:lnTo>
                    <a:pt x="256510" y="192794"/>
                  </a:lnTo>
                  <a:lnTo>
                    <a:pt x="67791" y="192794"/>
                  </a:lnTo>
                  <a:lnTo>
                    <a:pt x="56020" y="190886"/>
                  </a:lnTo>
                  <a:lnTo>
                    <a:pt x="38832" y="176231"/>
                  </a:lnTo>
                  <a:lnTo>
                    <a:pt x="35751" y="156055"/>
                  </a:lnTo>
                  <a:lnTo>
                    <a:pt x="49815" y="140189"/>
                  </a:lnTo>
                  <a:lnTo>
                    <a:pt x="84062" y="138462"/>
                  </a:lnTo>
                  <a:lnTo>
                    <a:pt x="246066" y="138462"/>
                  </a:lnTo>
                  <a:lnTo>
                    <a:pt x="246453" y="138190"/>
                  </a:lnTo>
                  <a:lnTo>
                    <a:pt x="257403" y="134277"/>
                  </a:lnTo>
                  <a:lnTo>
                    <a:pt x="320877" y="134277"/>
                  </a:lnTo>
                  <a:lnTo>
                    <a:pt x="307776" y="92196"/>
                  </a:lnTo>
                  <a:lnTo>
                    <a:pt x="279337" y="51636"/>
                  </a:lnTo>
                  <a:lnTo>
                    <a:pt x="241323" y="21649"/>
                  </a:lnTo>
                  <a:lnTo>
                    <a:pt x="197416" y="4601"/>
                  </a:lnTo>
                  <a:lnTo>
                    <a:pt x="155891" y="0"/>
                  </a:lnTo>
                  <a:close/>
                </a:path>
                <a:path w="323215" h="326390">
                  <a:moveTo>
                    <a:pt x="320877" y="134277"/>
                  </a:moveTo>
                  <a:lnTo>
                    <a:pt x="257403" y="134277"/>
                  </a:lnTo>
                  <a:lnTo>
                    <a:pt x="268899" y="135844"/>
                  </a:lnTo>
                  <a:lnTo>
                    <a:pt x="285947" y="141442"/>
                  </a:lnTo>
                  <a:lnTo>
                    <a:pt x="283961" y="185708"/>
                  </a:lnTo>
                  <a:lnTo>
                    <a:pt x="267750" y="191436"/>
                  </a:lnTo>
                  <a:lnTo>
                    <a:pt x="256960" y="192961"/>
                  </a:lnTo>
                  <a:lnTo>
                    <a:pt x="321288" y="192961"/>
                  </a:lnTo>
                  <a:lnTo>
                    <a:pt x="322958" y="140962"/>
                  </a:lnTo>
                  <a:lnTo>
                    <a:pt x="320877" y="134277"/>
                  </a:lnTo>
                  <a:close/>
                </a:path>
                <a:path w="323215" h="326390">
                  <a:moveTo>
                    <a:pt x="246066" y="138462"/>
                  </a:moveTo>
                  <a:lnTo>
                    <a:pt x="84062" y="138462"/>
                  </a:lnTo>
                  <a:lnTo>
                    <a:pt x="88399" y="145938"/>
                  </a:lnTo>
                  <a:lnTo>
                    <a:pt x="92475" y="154796"/>
                  </a:lnTo>
                  <a:lnTo>
                    <a:pt x="77666" y="190079"/>
                  </a:lnTo>
                  <a:lnTo>
                    <a:pt x="67791" y="192794"/>
                  </a:lnTo>
                  <a:lnTo>
                    <a:pt x="256510" y="192794"/>
                  </a:lnTo>
                  <a:lnTo>
                    <a:pt x="246263" y="188980"/>
                  </a:lnTo>
                  <a:lnTo>
                    <a:pt x="230331" y="178188"/>
                  </a:lnTo>
                  <a:lnTo>
                    <a:pt x="231041" y="149032"/>
                  </a:lnTo>
                  <a:lnTo>
                    <a:pt x="246066" y="138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33045" y="11106923"/>
              <a:ext cx="899160" cy="1082040"/>
            </a:xfrm>
            <a:custGeom>
              <a:avLst/>
              <a:gdLst/>
              <a:ahLst/>
              <a:cxnLst/>
              <a:rect l="l" t="t" r="r" b="b"/>
              <a:pathLst>
                <a:path w="899159" h="1082040">
                  <a:moveTo>
                    <a:pt x="178981" y="628154"/>
                  </a:moveTo>
                  <a:lnTo>
                    <a:pt x="171615" y="616026"/>
                  </a:lnTo>
                  <a:lnTo>
                    <a:pt x="162039" y="605053"/>
                  </a:lnTo>
                  <a:lnTo>
                    <a:pt x="151523" y="594995"/>
                  </a:lnTo>
                  <a:lnTo>
                    <a:pt x="141351" y="585520"/>
                  </a:lnTo>
                  <a:lnTo>
                    <a:pt x="1981" y="724420"/>
                  </a:lnTo>
                  <a:lnTo>
                    <a:pt x="38265" y="764006"/>
                  </a:lnTo>
                  <a:lnTo>
                    <a:pt x="178981" y="628154"/>
                  </a:lnTo>
                  <a:close/>
                </a:path>
                <a:path w="899159" h="1082040">
                  <a:moveTo>
                    <a:pt x="179298" y="251548"/>
                  </a:moveTo>
                  <a:lnTo>
                    <a:pt x="40678" y="109524"/>
                  </a:lnTo>
                  <a:lnTo>
                    <a:pt x="0" y="148120"/>
                  </a:lnTo>
                  <a:lnTo>
                    <a:pt x="140525" y="289356"/>
                  </a:lnTo>
                  <a:lnTo>
                    <a:pt x="159664" y="270078"/>
                  </a:lnTo>
                  <a:lnTo>
                    <a:pt x="169176" y="260845"/>
                  </a:lnTo>
                  <a:lnTo>
                    <a:pt x="179298" y="251548"/>
                  </a:lnTo>
                  <a:close/>
                </a:path>
                <a:path w="899159" h="1082040">
                  <a:moveTo>
                    <a:pt x="263245" y="435483"/>
                  </a:moveTo>
                  <a:lnTo>
                    <a:pt x="260832" y="423545"/>
                  </a:lnTo>
                  <a:lnTo>
                    <a:pt x="254266" y="413804"/>
                  </a:lnTo>
                  <a:lnTo>
                    <a:pt x="244525" y="407250"/>
                  </a:lnTo>
                  <a:lnTo>
                    <a:pt x="232613" y="404837"/>
                  </a:lnTo>
                  <a:lnTo>
                    <a:pt x="220687" y="407250"/>
                  </a:lnTo>
                  <a:lnTo>
                    <a:pt x="210959" y="413804"/>
                  </a:lnTo>
                  <a:lnTo>
                    <a:pt x="204393" y="423545"/>
                  </a:lnTo>
                  <a:lnTo>
                    <a:pt x="201993" y="435483"/>
                  </a:lnTo>
                  <a:lnTo>
                    <a:pt x="204393" y="447382"/>
                  </a:lnTo>
                  <a:lnTo>
                    <a:pt x="210959" y="457111"/>
                  </a:lnTo>
                  <a:lnTo>
                    <a:pt x="220687" y="463664"/>
                  </a:lnTo>
                  <a:lnTo>
                    <a:pt x="232613" y="466064"/>
                  </a:lnTo>
                  <a:lnTo>
                    <a:pt x="244525" y="463664"/>
                  </a:lnTo>
                  <a:lnTo>
                    <a:pt x="254266" y="457111"/>
                  </a:lnTo>
                  <a:lnTo>
                    <a:pt x="260832" y="447382"/>
                  </a:lnTo>
                  <a:lnTo>
                    <a:pt x="263245" y="435483"/>
                  </a:lnTo>
                  <a:close/>
                </a:path>
                <a:path w="899159" h="1082040">
                  <a:moveTo>
                    <a:pt x="356628" y="200825"/>
                  </a:moveTo>
                  <a:lnTo>
                    <a:pt x="356209" y="174853"/>
                  </a:lnTo>
                  <a:lnTo>
                    <a:pt x="356273" y="27876"/>
                  </a:lnTo>
                  <a:lnTo>
                    <a:pt x="356527" y="3251"/>
                  </a:lnTo>
                  <a:lnTo>
                    <a:pt x="298615" y="0"/>
                  </a:lnTo>
                  <a:lnTo>
                    <a:pt x="298411" y="27876"/>
                  </a:lnTo>
                  <a:lnTo>
                    <a:pt x="298437" y="174853"/>
                  </a:lnTo>
                  <a:lnTo>
                    <a:pt x="298577" y="202311"/>
                  </a:lnTo>
                  <a:lnTo>
                    <a:pt x="356628" y="200825"/>
                  </a:lnTo>
                  <a:close/>
                </a:path>
                <a:path w="899159" h="1082040">
                  <a:moveTo>
                    <a:pt x="357009" y="871626"/>
                  </a:moveTo>
                  <a:lnTo>
                    <a:pt x="356958" y="673557"/>
                  </a:lnTo>
                  <a:lnTo>
                    <a:pt x="298894" y="671499"/>
                  </a:lnTo>
                  <a:lnTo>
                    <a:pt x="299224" y="873328"/>
                  </a:lnTo>
                  <a:lnTo>
                    <a:pt x="326656" y="873467"/>
                  </a:lnTo>
                  <a:lnTo>
                    <a:pt x="333044" y="873467"/>
                  </a:lnTo>
                  <a:lnTo>
                    <a:pt x="357009" y="871626"/>
                  </a:lnTo>
                  <a:close/>
                </a:path>
                <a:path w="899159" h="1082040">
                  <a:moveTo>
                    <a:pt x="653542" y="149326"/>
                  </a:moveTo>
                  <a:lnTo>
                    <a:pt x="621474" y="110451"/>
                  </a:lnTo>
                  <a:lnTo>
                    <a:pt x="590257" y="133794"/>
                  </a:lnTo>
                  <a:lnTo>
                    <a:pt x="544880" y="176631"/>
                  </a:lnTo>
                  <a:lnTo>
                    <a:pt x="501446" y="221653"/>
                  </a:lnTo>
                  <a:lnTo>
                    <a:pt x="476046" y="251548"/>
                  </a:lnTo>
                  <a:lnTo>
                    <a:pt x="510171" y="289140"/>
                  </a:lnTo>
                  <a:lnTo>
                    <a:pt x="539864" y="265988"/>
                  </a:lnTo>
                  <a:lnTo>
                    <a:pt x="583526" y="224307"/>
                  </a:lnTo>
                  <a:lnTo>
                    <a:pt x="626364" y="180098"/>
                  </a:lnTo>
                  <a:lnTo>
                    <a:pt x="653542" y="149326"/>
                  </a:lnTo>
                  <a:close/>
                </a:path>
                <a:path w="899159" h="1082040">
                  <a:moveTo>
                    <a:pt x="765060" y="448144"/>
                  </a:moveTo>
                  <a:lnTo>
                    <a:pt x="762850" y="409663"/>
                  </a:lnTo>
                  <a:lnTo>
                    <a:pt x="565213" y="407466"/>
                  </a:lnTo>
                  <a:lnTo>
                    <a:pt x="563803" y="465632"/>
                  </a:lnTo>
                  <a:lnTo>
                    <a:pt x="650176" y="465594"/>
                  </a:lnTo>
                  <a:lnTo>
                    <a:pt x="697382" y="465709"/>
                  </a:lnTo>
                  <a:lnTo>
                    <a:pt x="736549" y="467042"/>
                  </a:lnTo>
                  <a:lnTo>
                    <a:pt x="747890" y="465543"/>
                  </a:lnTo>
                  <a:lnTo>
                    <a:pt x="757707" y="464235"/>
                  </a:lnTo>
                  <a:lnTo>
                    <a:pt x="765060" y="448144"/>
                  </a:lnTo>
                  <a:close/>
                </a:path>
                <a:path w="899159" h="1082040">
                  <a:moveTo>
                    <a:pt x="781799" y="596595"/>
                  </a:moveTo>
                  <a:lnTo>
                    <a:pt x="750366" y="563740"/>
                  </a:lnTo>
                  <a:lnTo>
                    <a:pt x="691769" y="623049"/>
                  </a:lnTo>
                  <a:lnTo>
                    <a:pt x="679640" y="608152"/>
                  </a:lnTo>
                  <a:lnTo>
                    <a:pt x="673265" y="600773"/>
                  </a:lnTo>
                  <a:lnTo>
                    <a:pt x="670991" y="598500"/>
                  </a:lnTo>
                  <a:lnTo>
                    <a:pt x="664032" y="591337"/>
                  </a:lnTo>
                  <a:lnTo>
                    <a:pt x="639749" y="565302"/>
                  </a:lnTo>
                  <a:lnTo>
                    <a:pt x="613676" y="540321"/>
                  </a:lnTo>
                  <a:lnTo>
                    <a:pt x="587895" y="526542"/>
                  </a:lnTo>
                  <a:lnTo>
                    <a:pt x="564438" y="534098"/>
                  </a:lnTo>
                  <a:lnTo>
                    <a:pt x="556831" y="557085"/>
                  </a:lnTo>
                  <a:lnTo>
                    <a:pt x="570217" y="582434"/>
                  </a:lnTo>
                  <a:lnTo>
                    <a:pt x="595045" y="608507"/>
                  </a:lnTo>
                  <a:lnTo>
                    <a:pt x="621753" y="633691"/>
                  </a:lnTo>
                  <a:lnTo>
                    <a:pt x="654456" y="662063"/>
                  </a:lnTo>
                  <a:lnTo>
                    <a:pt x="557339" y="757339"/>
                  </a:lnTo>
                  <a:lnTo>
                    <a:pt x="495350" y="696264"/>
                  </a:lnTo>
                  <a:lnTo>
                    <a:pt x="479513" y="679881"/>
                  </a:lnTo>
                  <a:lnTo>
                    <a:pt x="464515" y="668337"/>
                  </a:lnTo>
                  <a:lnTo>
                    <a:pt x="446836" y="664870"/>
                  </a:lnTo>
                  <a:lnTo>
                    <a:pt x="422986" y="672706"/>
                  </a:lnTo>
                  <a:lnTo>
                    <a:pt x="424688" y="702995"/>
                  </a:lnTo>
                  <a:lnTo>
                    <a:pt x="441337" y="728814"/>
                  </a:lnTo>
                  <a:lnTo>
                    <a:pt x="467563" y="754164"/>
                  </a:lnTo>
                  <a:lnTo>
                    <a:pt x="498043" y="783018"/>
                  </a:lnTo>
                  <a:lnTo>
                    <a:pt x="514642" y="803452"/>
                  </a:lnTo>
                  <a:lnTo>
                    <a:pt x="457669" y="856576"/>
                  </a:lnTo>
                  <a:lnTo>
                    <a:pt x="491515" y="891489"/>
                  </a:lnTo>
                  <a:lnTo>
                    <a:pt x="528904" y="856068"/>
                  </a:lnTo>
                  <a:lnTo>
                    <a:pt x="565226" y="819848"/>
                  </a:lnTo>
                  <a:lnTo>
                    <a:pt x="626719" y="757339"/>
                  </a:lnTo>
                  <a:lnTo>
                    <a:pt x="636866" y="747052"/>
                  </a:lnTo>
                  <a:lnTo>
                    <a:pt x="715264" y="671906"/>
                  </a:lnTo>
                  <a:lnTo>
                    <a:pt x="756450" y="629589"/>
                  </a:lnTo>
                  <a:lnTo>
                    <a:pt x="761466" y="623049"/>
                  </a:lnTo>
                  <a:lnTo>
                    <a:pt x="781799" y="596595"/>
                  </a:lnTo>
                  <a:close/>
                </a:path>
                <a:path w="899159" h="1082040">
                  <a:moveTo>
                    <a:pt x="899096" y="1004328"/>
                  </a:moveTo>
                  <a:lnTo>
                    <a:pt x="889762" y="966609"/>
                  </a:lnTo>
                  <a:lnTo>
                    <a:pt x="863460" y="929487"/>
                  </a:lnTo>
                  <a:lnTo>
                    <a:pt x="853300" y="916101"/>
                  </a:lnTo>
                  <a:lnTo>
                    <a:pt x="870292" y="876566"/>
                  </a:lnTo>
                  <a:lnTo>
                    <a:pt x="882713" y="837514"/>
                  </a:lnTo>
                  <a:lnTo>
                    <a:pt x="884834" y="794397"/>
                  </a:lnTo>
                  <a:lnTo>
                    <a:pt x="870889" y="742657"/>
                  </a:lnTo>
                  <a:lnTo>
                    <a:pt x="852297" y="709358"/>
                  </a:lnTo>
                  <a:lnTo>
                    <a:pt x="826071" y="675728"/>
                  </a:lnTo>
                  <a:lnTo>
                    <a:pt x="797521" y="646988"/>
                  </a:lnTo>
                  <a:lnTo>
                    <a:pt x="771931" y="628370"/>
                  </a:lnTo>
                  <a:lnTo>
                    <a:pt x="522579" y="874953"/>
                  </a:lnTo>
                  <a:lnTo>
                    <a:pt x="571385" y="934885"/>
                  </a:lnTo>
                  <a:lnTo>
                    <a:pt x="608215" y="962837"/>
                  </a:lnTo>
                  <a:lnTo>
                    <a:pt x="644880" y="981290"/>
                  </a:lnTo>
                  <a:lnTo>
                    <a:pt x="705612" y="991882"/>
                  </a:lnTo>
                  <a:lnTo>
                    <a:pt x="752729" y="984186"/>
                  </a:lnTo>
                  <a:lnTo>
                    <a:pt x="789228" y="968667"/>
                  </a:lnTo>
                  <a:lnTo>
                    <a:pt x="818121" y="955751"/>
                  </a:lnTo>
                  <a:lnTo>
                    <a:pt x="834174" y="982065"/>
                  </a:lnTo>
                  <a:lnTo>
                    <a:pt x="843318" y="1005433"/>
                  </a:lnTo>
                  <a:lnTo>
                    <a:pt x="845413" y="1026515"/>
                  </a:lnTo>
                  <a:lnTo>
                    <a:pt x="840320" y="1045921"/>
                  </a:lnTo>
                  <a:lnTo>
                    <a:pt x="850861" y="1053261"/>
                  </a:lnTo>
                  <a:lnTo>
                    <a:pt x="860488" y="1061707"/>
                  </a:lnTo>
                  <a:lnTo>
                    <a:pt x="869099" y="1071181"/>
                  </a:lnTo>
                  <a:lnTo>
                    <a:pt x="876566" y="1081595"/>
                  </a:lnTo>
                  <a:lnTo>
                    <a:pt x="882523" y="1072578"/>
                  </a:lnTo>
                  <a:lnTo>
                    <a:pt x="887666" y="1063294"/>
                  </a:lnTo>
                  <a:lnTo>
                    <a:pt x="891946" y="1053719"/>
                  </a:lnTo>
                  <a:lnTo>
                    <a:pt x="895299" y="1043863"/>
                  </a:lnTo>
                  <a:lnTo>
                    <a:pt x="898956" y="1024407"/>
                  </a:lnTo>
                  <a:lnTo>
                    <a:pt x="899096" y="10043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35041" y="11511761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17" y="0"/>
                  </a:moveTo>
                  <a:lnTo>
                    <a:pt x="42538" y="2404"/>
                  </a:lnTo>
                  <a:lnTo>
                    <a:pt x="52274" y="8964"/>
                  </a:lnTo>
                  <a:lnTo>
                    <a:pt x="58840" y="18704"/>
                  </a:lnTo>
                  <a:lnTo>
                    <a:pt x="61248" y="30645"/>
                  </a:lnTo>
                  <a:lnTo>
                    <a:pt x="58840" y="42545"/>
                  </a:lnTo>
                  <a:lnTo>
                    <a:pt x="52274" y="52264"/>
                  </a:lnTo>
                  <a:lnTo>
                    <a:pt x="42538" y="58817"/>
                  </a:lnTo>
                  <a:lnTo>
                    <a:pt x="30617" y="61220"/>
                  </a:lnTo>
                  <a:lnTo>
                    <a:pt x="18701" y="58817"/>
                  </a:lnTo>
                  <a:lnTo>
                    <a:pt x="8969" y="52264"/>
                  </a:lnTo>
                  <a:lnTo>
                    <a:pt x="2406" y="42545"/>
                  </a:lnTo>
                  <a:lnTo>
                    <a:pt x="0" y="30645"/>
                  </a:lnTo>
                  <a:lnTo>
                    <a:pt x="2406" y="18704"/>
                  </a:lnTo>
                  <a:lnTo>
                    <a:pt x="8969" y="8964"/>
                  </a:lnTo>
                  <a:lnTo>
                    <a:pt x="18701" y="2404"/>
                  </a:lnTo>
                  <a:lnTo>
                    <a:pt x="3061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27875" y="11513818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45" y="0"/>
                  </a:moveTo>
                  <a:lnTo>
                    <a:pt x="18704" y="2403"/>
                  </a:lnTo>
                  <a:lnTo>
                    <a:pt x="8964" y="8956"/>
                  </a:lnTo>
                  <a:lnTo>
                    <a:pt x="2404" y="18674"/>
                  </a:lnTo>
                  <a:lnTo>
                    <a:pt x="0" y="30574"/>
                  </a:lnTo>
                  <a:lnTo>
                    <a:pt x="2404" y="42515"/>
                  </a:lnTo>
                  <a:lnTo>
                    <a:pt x="8964" y="52255"/>
                  </a:lnTo>
                  <a:lnTo>
                    <a:pt x="18704" y="58816"/>
                  </a:lnTo>
                  <a:lnTo>
                    <a:pt x="30645" y="61220"/>
                  </a:lnTo>
                  <a:lnTo>
                    <a:pt x="42545" y="58816"/>
                  </a:lnTo>
                  <a:lnTo>
                    <a:pt x="52264" y="52255"/>
                  </a:lnTo>
                  <a:lnTo>
                    <a:pt x="58817" y="42515"/>
                  </a:lnTo>
                  <a:lnTo>
                    <a:pt x="61220" y="30574"/>
                  </a:lnTo>
                  <a:lnTo>
                    <a:pt x="58817" y="18674"/>
                  </a:lnTo>
                  <a:lnTo>
                    <a:pt x="52264" y="8956"/>
                  </a:lnTo>
                  <a:lnTo>
                    <a:pt x="42545" y="2403"/>
                  </a:lnTo>
                  <a:lnTo>
                    <a:pt x="306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127875" y="11513818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30645" y="0"/>
                  </a:moveTo>
                  <a:lnTo>
                    <a:pt x="42545" y="2403"/>
                  </a:lnTo>
                  <a:lnTo>
                    <a:pt x="52264" y="8956"/>
                  </a:lnTo>
                  <a:lnTo>
                    <a:pt x="58817" y="18674"/>
                  </a:lnTo>
                  <a:lnTo>
                    <a:pt x="61220" y="30574"/>
                  </a:lnTo>
                  <a:lnTo>
                    <a:pt x="58817" y="42515"/>
                  </a:lnTo>
                  <a:lnTo>
                    <a:pt x="52264" y="52255"/>
                  </a:lnTo>
                  <a:lnTo>
                    <a:pt x="42545" y="58816"/>
                  </a:lnTo>
                  <a:lnTo>
                    <a:pt x="30645" y="61220"/>
                  </a:lnTo>
                  <a:lnTo>
                    <a:pt x="18704" y="58816"/>
                  </a:lnTo>
                  <a:lnTo>
                    <a:pt x="8964" y="52255"/>
                  </a:lnTo>
                  <a:lnTo>
                    <a:pt x="2404" y="42515"/>
                  </a:lnTo>
                  <a:lnTo>
                    <a:pt x="0" y="30574"/>
                  </a:lnTo>
                  <a:lnTo>
                    <a:pt x="2404" y="18674"/>
                  </a:lnTo>
                  <a:lnTo>
                    <a:pt x="8964" y="8956"/>
                  </a:lnTo>
                  <a:lnTo>
                    <a:pt x="18704" y="2403"/>
                  </a:lnTo>
                  <a:lnTo>
                    <a:pt x="3064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09439" y="11329607"/>
              <a:ext cx="905510" cy="429895"/>
            </a:xfrm>
            <a:custGeom>
              <a:avLst/>
              <a:gdLst/>
              <a:ahLst/>
              <a:cxnLst/>
              <a:rect l="l" t="t" r="r" b="b"/>
              <a:pathLst>
                <a:path w="905509" h="429895">
                  <a:moveTo>
                    <a:pt x="215157" y="182295"/>
                  </a:moveTo>
                  <a:lnTo>
                    <a:pt x="0" y="182295"/>
                  </a:lnTo>
                  <a:lnTo>
                    <a:pt x="0" y="245218"/>
                  </a:lnTo>
                  <a:lnTo>
                    <a:pt x="215157" y="245218"/>
                  </a:lnTo>
                  <a:lnTo>
                    <a:pt x="215157" y="182295"/>
                  </a:lnTo>
                  <a:close/>
                </a:path>
                <a:path w="905509" h="429895">
                  <a:moveTo>
                    <a:pt x="476893" y="0"/>
                  </a:moveTo>
                  <a:lnTo>
                    <a:pt x="425591" y="975"/>
                  </a:lnTo>
                  <a:lnTo>
                    <a:pt x="384564" y="9998"/>
                  </a:lnTo>
                  <a:lnTo>
                    <a:pt x="348845" y="24186"/>
                  </a:lnTo>
                  <a:lnTo>
                    <a:pt x="292880" y="65474"/>
                  </a:lnTo>
                  <a:lnTo>
                    <a:pt x="256800" y="119672"/>
                  </a:lnTo>
                  <a:lnTo>
                    <a:pt x="239707" y="181613"/>
                  </a:lnTo>
                  <a:lnTo>
                    <a:pt x="238001" y="213873"/>
                  </a:lnTo>
                  <a:lnTo>
                    <a:pt x="240707" y="246140"/>
                  </a:lnTo>
                  <a:lnTo>
                    <a:pt x="258897" y="308060"/>
                  </a:lnTo>
                  <a:lnTo>
                    <a:pt x="293385" y="362231"/>
                  </a:lnTo>
                  <a:lnTo>
                    <a:pt x="343274" y="403479"/>
                  </a:lnTo>
                  <a:lnTo>
                    <a:pt x="407665" y="426637"/>
                  </a:lnTo>
                  <a:lnTo>
                    <a:pt x="445019" y="429818"/>
                  </a:lnTo>
                  <a:lnTo>
                    <a:pt x="485662" y="426538"/>
                  </a:lnTo>
                  <a:lnTo>
                    <a:pt x="529092" y="414728"/>
                  </a:lnTo>
                  <a:lnTo>
                    <a:pt x="569410" y="393957"/>
                  </a:lnTo>
                  <a:lnTo>
                    <a:pt x="590624" y="376686"/>
                  </a:lnTo>
                  <a:lnTo>
                    <a:pt x="466195" y="376686"/>
                  </a:lnTo>
                  <a:lnTo>
                    <a:pt x="418866" y="374185"/>
                  </a:lnTo>
                  <a:lnTo>
                    <a:pt x="380714" y="362591"/>
                  </a:lnTo>
                  <a:lnTo>
                    <a:pt x="325010" y="321197"/>
                  </a:lnTo>
                  <a:lnTo>
                    <a:pt x="295499" y="263339"/>
                  </a:lnTo>
                  <a:lnTo>
                    <a:pt x="290090" y="231165"/>
                  </a:lnTo>
                  <a:lnTo>
                    <a:pt x="290658" y="198391"/>
                  </a:lnTo>
                  <a:lnTo>
                    <a:pt x="308962" y="135726"/>
                  </a:lnTo>
                  <a:lnTo>
                    <a:pt x="348888" y="84719"/>
                  </a:lnTo>
                  <a:lnTo>
                    <a:pt x="408911" y="54743"/>
                  </a:lnTo>
                  <a:lnTo>
                    <a:pt x="445982" y="50572"/>
                  </a:lnTo>
                  <a:lnTo>
                    <a:pt x="589525" y="50572"/>
                  </a:lnTo>
                  <a:lnTo>
                    <a:pt x="567002" y="32220"/>
                  </a:lnTo>
                  <a:lnTo>
                    <a:pt x="524418" y="10994"/>
                  </a:lnTo>
                  <a:lnTo>
                    <a:pt x="476893" y="0"/>
                  </a:lnTo>
                  <a:close/>
                </a:path>
                <a:path w="905509" h="429895">
                  <a:moveTo>
                    <a:pt x="589525" y="50572"/>
                  </a:moveTo>
                  <a:lnTo>
                    <a:pt x="445982" y="50572"/>
                  </a:lnTo>
                  <a:lnTo>
                    <a:pt x="487506" y="55173"/>
                  </a:lnTo>
                  <a:lnTo>
                    <a:pt x="531414" y="72221"/>
                  </a:lnTo>
                  <a:lnTo>
                    <a:pt x="569428" y="102208"/>
                  </a:lnTo>
                  <a:lnTo>
                    <a:pt x="597866" y="142768"/>
                  </a:lnTo>
                  <a:lnTo>
                    <a:pt x="613049" y="191534"/>
                  </a:lnTo>
                  <a:lnTo>
                    <a:pt x="611295" y="246140"/>
                  </a:lnTo>
                  <a:lnTo>
                    <a:pt x="598359" y="284222"/>
                  </a:lnTo>
                  <a:lnTo>
                    <a:pt x="576218" y="318448"/>
                  </a:lnTo>
                  <a:lnTo>
                    <a:pt x="546034" y="346687"/>
                  </a:lnTo>
                  <a:lnTo>
                    <a:pt x="508972" y="366810"/>
                  </a:lnTo>
                  <a:lnTo>
                    <a:pt x="466195" y="376686"/>
                  </a:lnTo>
                  <a:lnTo>
                    <a:pt x="590624" y="376686"/>
                  </a:lnTo>
                  <a:lnTo>
                    <a:pt x="604911" y="365055"/>
                  </a:lnTo>
                  <a:lnTo>
                    <a:pt x="633889" y="328850"/>
                  </a:lnTo>
                  <a:lnTo>
                    <a:pt x="654640" y="286171"/>
                  </a:lnTo>
                  <a:lnTo>
                    <a:pt x="665459" y="237847"/>
                  </a:lnTo>
                  <a:lnTo>
                    <a:pt x="664641" y="184707"/>
                  </a:lnTo>
                  <a:lnTo>
                    <a:pt x="653464" y="139923"/>
                  </a:lnTo>
                  <a:lnTo>
                    <a:pt x="632690" y="98422"/>
                  </a:lnTo>
                  <a:lnTo>
                    <a:pt x="603481" y="61942"/>
                  </a:lnTo>
                  <a:lnTo>
                    <a:pt x="589525" y="50572"/>
                  </a:lnTo>
                  <a:close/>
                </a:path>
                <a:path w="905509" h="429895">
                  <a:moveTo>
                    <a:pt x="547521" y="184822"/>
                  </a:moveTo>
                  <a:lnTo>
                    <a:pt x="536554" y="188732"/>
                  </a:lnTo>
                  <a:lnTo>
                    <a:pt x="521131" y="199604"/>
                  </a:lnTo>
                  <a:lnTo>
                    <a:pt x="520422" y="228760"/>
                  </a:lnTo>
                  <a:lnTo>
                    <a:pt x="536353" y="239552"/>
                  </a:lnTo>
                  <a:lnTo>
                    <a:pt x="547051" y="243533"/>
                  </a:lnTo>
                  <a:lnTo>
                    <a:pt x="557841" y="242008"/>
                  </a:lnTo>
                  <a:lnTo>
                    <a:pt x="574052" y="236280"/>
                  </a:lnTo>
                  <a:lnTo>
                    <a:pt x="576038" y="192014"/>
                  </a:lnTo>
                  <a:lnTo>
                    <a:pt x="559019" y="186406"/>
                  </a:lnTo>
                  <a:lnTo>
                    <a:pt x="547521" y="184822"/>
                  </a:lnTo>
                  <a:close/>
                </a:path>
                <a:path w="905509" h="429895">
                  <a:moveTo>
                    <a:pt x="374153" y="189034"/>
                  </a:moveTo>
                  <a:lnTo>
                    <a:pt x="339906" y="190761"/>
                  </a:lnTo>
                  <a:lnTo>
                    <a:pt x="325842" y="206627"/>
                  </a:lnTo>
                  <a:lnTo>
                    <a:pt x="328923" y="226803"/>
                  </a:lnTo>
                  <a:lnTo>
                    <a:pt x="346111" y="241458"/>
                  </a:lnTo>
                  <a:lnTo>
                    <a:pt x="357882" y="243336"/>
                  </a:lnTo>
                  <a:lnTo>
                    <a:pt x="367756" y="240625"/>
                  </a:lnTo>
                  <a:lnTo>
                    <a:pt x="375451" y="234854"/>
                  </a:lnTo>
                  <a:lnTo>
                    <a:pt x="380686" y="227554"/>
                  </a:lnTo>
                  <a:lnTo>
                    <a:pt x="384067" y="215690"/>
                  </a:lnTo>
                  <a:lnTo>
                    <a:pt x="382564" y="205368"/>
                  </a:lnTo>
                  <a:lnTo>
                    <a:pt x="378490" y="196510"/>
                  </a:lnTo>
                  <a:lnTo>
                    <a:pt x="374153" y="189034"/>
                  </a:lnTo>
                  <a:close/>
                </a:path>
                <a:path w="905509" h="429895">
                  <a:moveTo>
                    <a:pt x="905266" y="180309"/>
                  </a:moveTo>
                  <a:lnTo>
                    <a:pt x="690108" y="180309"/>
                  </a:lnTo>
                  <a:lnTo>
                    <a:pt x="690108" y="243232"/>
                  </a:lnTo>
                  <a:lnTo>
                    <a:pt x="905266" y="243232"/>
                  </a:lnTo>
                  <a:lnTo>
                    <a:pt x="905266" y="1803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09432" y="11329607"/>
              <a:ext cx="905510" cy="429895"/>
            </a:xfrm>
            <a:custGeom>
              <a:avLst/>
              <a:gdLst/>
              <a:ahLst/>
              <a:cxnLst/>
              <a:rect l="l" t="t" r="r" b="b"/>
              <a:pathLst>
                <a:path w="905509" h="429895">
                  <a:moveTo>
                    <a:pt x="0" y="182295"/>
                  </a:moveTo>
                  <a:lnTo>
                    <a:pt x="215164" y="182295"/>
                  </a:lnTo>
                  <a:lnTo>
                    <a:pt x="215164" y="245218"/>
                  </a:lnTo>
                  <a:lnTo>
                    <a:pt x="0" y="245218"/>
                  </a:lnTo>
                  <a:lnTo>
                    <a:pt x="0" y="182295"/>
                  </a:lnTo>
                  <a:close/>
                </a:path>
                <a:path w="905509" h="429895">
                  <a:moveTo>
                    <a:pt x="611302" y="246140"/>
                  </a:moveTo>
                  <a:lnTo>
                    <a:pt x="598366" y="284222"/>
                  </a:lnTo>
                  <a:lnTo>
                    <a:pt x="576225" y="318448"/>
                  </a:lnTo>
                  <a:lnTo>
                    <a:pt x="546042" y="346687"/>
                  </a:lnTo>
                  <a:lnTo>
                    <a:pt x="508982" y="366810"/>
                  </a:lnTo>
                  <a:lnTo>
                    <a:pt x="466206" y="376686"/>
                  </a:lnTo>
                  <a:lnTo>
                    <a:pt x="418880" y="374185"/>
                  </a:lnTo>
                  <a:lnTo>
                    <a:pt x="380727" y="362591"/>
                  </a:lnTo>
                  <a:lnTo>
                    <a:pt x="325021" y="321197"/>
                  </a:lnTo>
                  <a:lnTo>
                    <a:pt x="295508" y="263339"/>
                  </a:lnTo>
                  <a:lnTo>
                    <a:pt x="290099" y="231165"/>
                  </a:lnTo>
                  <a:lnTo>
                    <a:pt x="290666" y="198391"/>
                  </a:lnTo>
                  <a:lnTo>
                    <a:pt x="308970" y="135726"/>
                  </a:lnTo>
                  <a:lnTo>
                    <a:pt x="348895" y="84719"/>
                  </a:lnTo>
                  <a:lnTo>
                    <a:pt x="408918" y="54743"/>
                  </a:lnTo>
                  <a:lnTo>
                    <a:pt x="445989" y="50572"/>
                  </a:lnTo>
                  <a:lnTo>
                    <a:pt x="487513" y="55173"/>
                  </a:lnTo>
                  <a:lnTo>
                    <a:pt x="531421" y="72221"/>
                  </a:lnTo>
                  <a:lnTo>
                    <a:pt x="569435" y="102208"/>
                  </a:lnTo>
                  <a:lnTo>
                    <a:pt x="597873" y="142768"/>
                  </a:lnTo>
                  <a:lnTo>
                    <a:pt x="613056" y="191534"/>
                  </a:lnTo>
                  <a:lnTo>
                    <a:pt x="611302" y="246140"/>
                  </a:lnTo>
                  <a:close/>
                </a:path>
                <a:path w="905509" h="429895">
                  <a:moveTo>
                    <a:pt x="690115" y="180309"/>
                  </a:moveTo>
                  <a:lnTo>
                    <a:pt x="905273" y="180309"/>
                  </a:lnTo>
                  <a:lnTo>
                    <a:pt x="905273" y="243232"/>
                  </a:lnTo>
                  <a:lnTo>
                    <a:pt x="690115" y="243232"/>
                  </a:lnTo>
                  <a:lnTo>
                    <a:pt x="690115" y="180309"/>
                  </a:lnTo>
                  <a:close/>
                </a:path>
                <a:path w="905509" h="429895">
                  <a:moveTo>
                    <a:pt x="374160" y="189034"/>
                  </a:moveTo>
                  <a:lnTo>
                    <a:pt x="339915" y="190761"/>
                  </a:lnTo>
                  <a:lnTo>
                    <a:pt x="325849" y="206627"/>
                  </a:lnTo>
                  <a:lnTo>
                    <a:pt x="328928" y="226803"/>
                  </a:lnTo>
                  <a:lnTo>
                    <a:pt x="346118" y="241458"/>
                  </a:lnTo>
                  <a:lnTo>
                    <a:pt x="357890" y="243336"/>
                  </a:lnTo>
                  <a:lnTo>
                    <a:pt x="367767" y="240625"/>
                  </a:lnTo>
                  <a:lnTo>
                    <a:pt x="375465" y="234854"/>
                  </a:lnTo>
                  <a:lnTo>
                    <a:pt x="380700" y="227554"/>
                  </a:lnTo>
                  <a:lnTo>
                    <a:pt x="384080" y="215690"/>
                  </a:lnTo>
                  <a:lnTo>
                    <a:pt x="382575" y="205368"/>
                  </a:lnTo>
                  <a:lnTo>
                    <a:pt x="378498" y="196510"/>
                  </a:lnTo>
                  <a:lnTo>
                    <a:pt x="374160" y="189034"/>
                  </a:lnTo>
                  <a:close/>
                </a:path>
                <a:path w="905509" h="429895">
                  <a:moveTo>
                    <a:pt x="521138" y="199604"/>
                  </a:moveTo>
                  <a:lnTo>
                    <a:pt x="520429" y="228689"/>
                  </a:lnTo>
                  <a:lnTo>
                    <a:pt x="536360" y="239522"/>
                  </a:lnTo>
                  <a:lnTo>
                    <a:pt x="547058" y="243524"/>
                  </a:lnTo>
                  <a:lnTo>
                    <a:pt x="557848" y="242007"/>
                  </a:lnTo>
                  <a:lnTo>
                    <a:pt x="574059" y="236280"/>
                  </a:lnTo>
                  <a:lnTo>
                    <a:pt x="576045" y="192014"/>
                  </a:lnTo>
                  <a:lnTo>
                    <a:pt x="559026" y="186406"/>
                  </a:lnTo>
                  <a:lnTo>
                    <a:pt x="547528" y="184822"/>
                  </a:lnTo>
                  <a:lnTo>
                    <a:pt x="536561" y="188732"/>
                  </a:lnTo>
                  <a:lnTo>
                    <a:pt x="521138" y="199604"/>
                  </a:lnTo>
                  <a:close/>
                </a:path>
                <a:path w="905509" h="429895">
                  <a:moveTo>
                    <a:pt x="425605" y="975"/>
                  </a:moveTo>
                  <a:lnTo>
                    <a:pt x="384577" y="9998"/>
                  </a:lnTo>
                  <a:lnTo>
                    <a:pt x="348857" y="24186"/>
                  </a:lnTo>
                  <a:lnTo>
                    <a:pt x="292891" y="65474"/>
                  </a:lnTo>
                  <a:lnTo>
                    <a:pt x="256809" y="119672"/>
                  </a:lnTo>
                  <a:lnTo>
                    <a:pt x="239716" y="181613"/>
                  </a:lnTo>
                  <a:lnTo>
                    <a:pt x="238009" y="213873"/>
                  </a:lnTo>
                  <a:lnTo>
                    <a:pt x="240713" y="246131"/>
                  </a:lnTo>
                  <a:lnTo>
                    <a:pt x="258904" y="308060"/>
                  </a:lnTo>
                  <a:lnTo>
                    <a:pt x="293393" y="362231"/>
                  </a:lnTo>
                  <a:lnTo>
                    <a:pt x="343281" y="403479"/>
                  </a:lnTo>
                  <a:lnTo>
                    <a:pt x="407672" y="426637"/>
                  </a:lnTo>
                  <a:lnTo>
                    <a:pt x="445026" y="429818"/>
                  </a:lnTo>
                  <a:lnTo>
                    <a:pt x="485669" y="426538"/>
                  </a:lnTo>
                  <a:lnTo>
                    <a:pt x="529099" y="414728"/>
                  </a:lnTo>
                  <a:lnTo>
                    <a:pt x="569417" y="393957"/>
                  </a:lnTo>
                  <a:lnTo>
                    <a:pt x="604918" y="365055"/>
                  </a:lnTo>
                  <a:lnTo>
                    <a:pt x="633896" y="328850"/>
                  </a:lnTo>
                  <a:lnTo>
                    <a:pt x="654647" y="286171"/>
                  </a:lnTo>
                  <a:lnTo>
                    <a:pt x="665466" y="237847"/>
                  </a:lnTo>
                  <a:lnTo>
                    <a:pt x="664648" y="184707"/>
                  </a:lnTo>
                  <a:lnTo>
                    <a:pt x="653471" y="139923"/>
                  </a:lnTo>
                  <a:lnTo>
                    <a:pt x="632697" y="98422"/>
                  </a:lnTo>
                  <a:lnTo>
                    <a:pt x="603489" y="61942"/>
                  </a:lnTo>
                  <a:lnTo>
                    <a:pt x="567011" y="32220"/>
                  </a:lnTo>
                  <a:lnTo>
                    <a:pt x="524428" y="10994"/>
                  </a:lnTo>
                  <a:lnTo>
                    <a:pt x="476905" y="0"/>
                  </a:lnTo>
                  <a:lnTo>
                    <a:pt x="425605" y="97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40360" y="10970447"/>
              <a:ext cx="1459101" cy="14591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015516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40"/>
                  </a:lnTo>
                  <a:lnTo>
                    <a:pt x="614354" y="6490"/>
                  </a:lnTo>
                  <a:lnTo>
                    <a:pt x="567553" y="14443"/>
                  </a:lnTo>
                  <a:lnTo>
                    <a:pt x="521844" y="25395"/>
                  </a:lnTo>
                  <a:lnTo>
                    <a:pt x="477333" y="39239"/>
                  </a:lnTo>
                  <a:lnTo>
                    <a:pt x="434126" y="55868"/>
                  </a:lnTo>
                  <a:lnTo>
                    <a:pt x="392328" y="75178"/>
                  </a:lnTo>
                  <a:lnTo>
                    <a:pt x="352046" y="97062"/>
                  </a:lnTo>
                  <a:lnTo>
                    <a:pt x="313385" y="121415"/>
                  </a:lnTo>
                  <a:lnTo>
                    <a:pt x="276451" y="148130"/>
                  </a:lnTo>
                  <a:lnTo>
                    <a:pt x="241350" y="177101"/>
                  </a:lnTo>
                  <a:lnTo>
                    <a:pt x="208188" y="208223"/>
                  </a:lnTo>
                  <a:lnTo>
                    <a:pt x="177070" y="241390"/>
                  </a:lnTo>
                  <a:lnTo>
                    <a:pt x="148103" y="276495"/>
                  </a:lnTo>
                  <a:lnTo>
                    <a:pt x="121392" y="313433"/>
                  </a:lnTo>
                  <a:lnTo>
                    <a:pt x="97044" y="352098"/>
                  </a:lnTo>
                  <a:lnTo>
                    <a:pt x="75164" y="392385"/>
                  </a:lnTo>
                  <a:lnTo>
                    <a:pt x="55857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4"/>
                  </a:lnTo>
                  <a:lnTo>
                    <a:pt x="25390" y="899842"/>
                  </a:lnTo>
                  <a:lnTo>
                    <a:pt x="39231" y="944353"/>
                  </a:lnTo>
                  <a:lnTo>
                    <a:pt x="55857" y="987561"/>
                  </a:lnTo>
                  <a:lnTo>
                    <a:pt x="75164" y="1029358"/>
                  </a:lnTo>
                  <a:lnTo>
                    <a:pt x="97044" y="1069641"/>
                  </a:lnTo>
                  <a:lnTo>
                    <a:pt x="121392" y="1108302"/>
                  </a:lnTo>
                  <a:lnTo>
                    <a:pt x="148103" y="1145236"/>
                  </a:lnTo>
                  <a:lnTo>
                    <a:pt x="177070" y="1180337"/>
                  </a:lnTo>
                  <a:lnTo>
                    <a:pt x="208188" y="1213499"/>
                  </a:lnTo>
                  <a:lnTo>
                    <a:pt x="241350" y="1244617"/>
                  </a:lnTo>
                  <a:lnTo>
                    <a:pt x="276451" y="1273584"/>
                  </a:lnTo>
                  <a:lnTo>
                    <a:pt x="313385" y="1300294"/>
                  </a:lnTo>
                  <a:lnTo>
                    <a:pt x="352046" y="1324643"/>
                  </a:lnTo>
                  <a:lnTo>
                    <a:pt x="392328" y="1346523"/>
                  </a:lnTo>
                  <a:lnTo>
                    <a:pt x="434126" y="1365829"/>
                  </a:lnTo>
                  <a:lnTo>
                    <a:pt x="477333" y="1382456"/>
                  </a:lnTo>
                  <a:lnTo>
                    <a:pt x="521844" y="1396297"/>
                  </a:lnTo>
                  <a:lnTo>
                    <a:pt x="567553" y="1407246"/>
                  </a:lnTo>
                  <a:lnTo>
                    <a:pt x="614354" y="1415198"/>
                  </a:lnTo>
                  <a:lnTo>
                    <a:pt x="662141" y="1420047"/>
                  </a:lnTo>
                  <a:lnTo>
                    <a:pt x="710808" y="1421687"/>
                  </a:lnTo>
                  <a:lnTo>
                    <a:pt x="759475" y="1420047"/>
                  </a:lnTo>
                  <a:lnTo>
                    <a:pt x="807263" y="1415198"/>
                  </a:lnTo>
                  <a:lnTo>
                    <a:pt x="854066" y="1407246"/>
                  </a:lnTo>
                  <a:lnTo>
                    <a:pt x="899777" y="1396297"/>
                  </a:lnTo>
                  <a:lnTo>
                    <a:pt x="944290" y="1382456"/>
                  </a:lnTo>
                  <a:lnTo>
                    <a:pt x="987501" y="1365829"/>
                  </a:lnTo>
                  <a:lnTo>
                    <a:pt x="1029302" y="1346523"/>
                  </a:lnTo>
                  <a:lnTo>
                    <a:pt x="1069588" y="1324643"/>
                  </a:lnTo>
                  <a:lnTo>
                    <a:pt x="1108253" y="1300294"/>
                  </a:lnTo>
                  <a:lnTo>
                    <a:pt x="1145191" y="1273584"/>
                  </a:lnTo>
                  <a:lnTo>
                    <a:pt x="1180297" y="1244617"/>
                  </a:lnTo>
                  <a:lnTo>
                    <a:pt x="1213464" y="1213499"/>
                  </a:lnTo>
                  <a:lnTo>
                    <a:pt x="1244585" y="1180337"/>
                  </a:lnTo>
                  <a:lnTo>
                    <a:pt x="1273557" y="1145236"/>
                  </a:lnTo>
                  <a:lnTo>
                    <a:pt x="1300272" y="1108302"/>
                  </a:lnTo>
                  <a:lnTo>
                    <a:pt x="1324624" y="1069641"/>
                  </a:lnTo>
                  <a:lnTo>
                    <a:pt x="1346508" y="1029358"/>
                  </a:lnTo>
                  <a:lnTo>
                    <a:pt x="1365818" y="987561"/>
                  </a:lnTo>
                  <a:lnTo>
                    <a:pt x="1382448" y="944353"/>
                  </a:lnTo>
                  <a:lnTo>
                    <a:pt x="1396292" y="899842"/>
                  </a:lnTo>
                  <a:lnTo>
                    <a:pt x="1407243" y="854134"/>
                  </a:lnTo>
                  <a:lnTo>
                    <a:pt x="1415197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7" y="614423"/>
                  </a:lnTo>
                  <a:lnTo>
                    <a:pt x="1407243" y="567621"/>
                  </a:lnTo>
                  <a:lnTo>
                    <a:pt x="1396292" y="521910"/>
                  </a:lnTo>
                  <a:lnTo>
                    <a:pt x="1382448" y="477396"/>
                  </a:lnTo>
                  <a:lnTo>
                    <a:pt x="1365818" y="434186"/>
                  </a:lnTo>
                  <a:lnTo>
                    <a:pt x="1346508" y="392385"/>
                  </a:lnTo>
                  <a:lnTo>
                    <a:pt x="1324624" y="352098"/>
                  </a:lnTo>
                  <a:lnTo>
                    <a:pt x="1300272" y="313433"/>
                  </a:lnTo>
                  <a:lnTo>
                    <a:pt x="1273557" y="276495"/>
                  </a:lnTo>
                  <a:lnTo>
                    <a:pt x="1244585" y="241390"/>
                  </a:lnTo>
                  <a:lnTo>
                    <a:pt x="1213464" y="208223"/>
                  </a:lnTo>
                  <a:lnTo>
                    <a:pt x="1180297" y="177101"/>
                  </a:lnTo>
                  <a:lnTo>
                    <a:pt x="1145191" y="148130"/>
                  </a:lnTo>
                  <a:lnTo>
                    <a:pt x="1108253" y="121415"/>
                  </a:lnTo>
                  <a:lnTo>
                    <a:pt x="1069588" y="97062"/>
                  </a:lnTo>
                  <a:lnTo>
                    <a:pt x="1029302" y="75178"/>
                  </a:lnTo>
                  <a:lnTo>
                    <a:pt x="987501" y="55868"/>
                  </a:lnTo>
                  <a:lnTo>
                    <a:pt x="944290" y="39239"/>
                  </a:lnTo>
                  <a:lnTo>
                    <a:pt x="899777" y="25395"/>
                  </a:lnTo>
                  <a:lnTo>
                    <a:pt x="854066" y="14443"/>
                  </a:lnTo>
                  <a:lnTo>
                    <a:pt x="807263" y="6490"/>
                  </a:lnTo>
                  <a:lnTo>
                    <a:pt x="759475" y="1640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ECF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015516" y="1098915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40"/>
                  </a:lnTo>
                  <a:lnTo>
                    <a:pt x="807263" y="6490"/>
                  </a:lnTo>
                  <a:lnTo>
                    <a:pt x="854066" y="14443"/>
                  </a:lnTo>
                  <a:lnTo>
                    <a:pt x="899777" y="25395"/>
                  </a:lnTo>
                  <a:lnTo>
                    <a:pt x="944290" y="39239"/>
                  </a:lnTo>
                  <a:lnTo>
                    <a:pt x="987501" y="55868"/>
                  </a:lnTo>
                  <a:lnTo>
                    <a:pt x="1029302" y="75178"/>
                  </a:lnTo>
                  <a:lnTo>
                    <a:pt x="1069588" y="97062"/>
                  </a:lnTo>
                  <a:lnTo>
                    <a:pt x="1108253" y="121415"/>
                  </a:lnTo>
                  <a:lnTo>
                    <a:pt x="1145191" y="148130"/>
                  </a:lnTo>
                  <a:lnTo>
                    <a:pt x="1180297" y="177101"/>
                  </a:lnTo>
                  <a:lnTo>
                    <a:pt x="1213464" y="208223"/>
                  </a:lnTo>
                  <a:lnTo>
                    <a:pt x="1244585" y="241390"/>
                  </a:lnTo>
                  <a:lnTo>
                    <a:pt x="1273557" y="276495"/>
                  </a:lnTo>
                  <a:lnTo>
                    <a:pt x="1300272" y="313433"/>
                  </a:lnTo>
                  <a:lnTo>
                    <a:pt x="1324624" y="352098"/>
                  </a:lnTo>
                  <a:lnTo>
                    <a:pt x="1346508" y="392385"/>
                  </a:lnTo>
                  <a:lnTo>
                    <a:pt x="1365818" y="434186"/>
                  </a:lnTo>
                  <a:lnTo>
                    <a:pt x="1382448" y="477396"/>
                  </a:lnTo>
                  <a:lnTo>
                    <a:pt x="1396292" y="521910"/>
                  </a:lnTo>
                  <a:lnTo>
                    <a:pt x="1407243" y="567621"/>
                  </a:lnTo>
                  <a:lnTo>
                    <a:pt x="1415197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7" y="807333"/>
                  </a:lnTo>
                  <a:lnTo>
                    <a:pt x="1407243" y="854134"/>
                  </a:lnTo>
                  <a:lnTo>
                    <a:pt x="1396292" y="899842"/>
                  </a:lnTo>
                  <a:lnTo>
                    <a:pt x="1382448" y="944353"/>
                  </a:lnTo>
                  <a:lnTo>
                    <a:pt x="1365818" y="987561"/>
                  </a:lnTo>
                  <a:lnTo>
                    <a:pt x="1346508" y="1029358"/>
                  </a:lnTo>
                  <a:lnTo>
                    <a:pt x="1324624" y="1069641"/>
                  </a:lnTo>
                  <a:lnTo>
                    <a:pt x="1300272" y="1108302"/>
                  </a:lnTo>
                  <a:lnTo>
                    <a:pt x="1273557" y="1145236"/>
                  </a:lnTo>
                  <a:lnTo>
                    <a:pt x="1244585" y="1180337"/>
                  </a:lnTo>
                  <a:lnTo>
                    <a:pt x="1213464" y="1213499"/>
                  </a:lnTo>
                  <a:lnTo>
                    <a:pt x="1180297" y="1244617"/>
                  </a:lnTo>
                  <a:lnTo>
                    <a:pt x="1145191" y="1273584"/>
                  </a:lnTo>
                  <a:lnTo>
                    <a:pt x="1108253" y="1300294"/>
                  </a:lnTo>
                  <a:lnTo>
                    <a:pt x="1069588" y="1324643"/>
                  </a:lnTo>
                  <a:lnTo>
                    <a:pt x="1029302" y="1346523"/>
                  </a:lnTo>
                  <a:lnTo>
                    <a:pt x="987501" y="1365829"/>
                  </a:lnTo>
                  <a:lnTo>
                    <a:pt x="944290" y="1382456"/>
                  </a:lnTo>
                  <a:lnTo>
                    <a:pt x="899777" y="1396297"/>
                  </a:lnTo>
                  <a:lnTo>
                    <a:pt x="854066" y="1407246"/>
                  </a:lnTo>
                  <a:lnTo>
                    <a:pt x="807263" y="1415198"/>
                  </a:lnTo>
                  <a:lnTo>
                    <a:pt x="759475" y="1420047"/>
                  </a:lnTo>
                  <a:lnTo>
                    <a:pt x="710808" y="1421687"/>
                  </a:lnTo>
                  <a:lnTo>
                    <a:pt x="662141" y="1420047"/>
                  </a:lnTo>
                  <a:lnTo>
                    <a:pt x="614354" y="1415198"/>
                  </a:lnTo>
                  <a:lnTo>
                    <a:pt x="567553" y="1407246"/>
                  </a:lnTo>
                  <a:lnTo>
                    <a:pt x="521844" y="1396297"/>
                  </a:lnTo>
                  <a:lnTo>
                    <a:pt x="477333" y="1382456"/>
                  </a:lnTo>
                  <a:lnTo>
                    <a:pt x="434126" y="1365829"/>
                  </a:lnTo>
                  <a:lnTo>
                    <a:pt x="392328" y="1346523"/>
                  </a:lnTo>
                  <a:lnTo>
                    <a:pt x="352046" y="1324643"/>
                  </a:lnTo>
                  <a:lnTo>
                    <a:pt x="313385" y="1300294"/>
                  </a:lnTo>
                  <a:lnTo>
                    <a:pt x="276451" y="1273584"/>
                  </a:lnTo>
                  <a:lnTo>
                    <a:pt x="241350" y="1244617"/>
                  </a:lnTo>
                  <a:lnTo>
                    <a:pt x="208188" y="1213499"/>
                  </a:lnTo>
                  <a:lnTo>
                    <a:pt x="177070" y="1180337"/>
                  </a:lnTo>
                  <a:lnTo>
                    <a:pt x="148103" y="1145236"/>
                  </a:lnTo>
                  <a:lnTo>
                    <a:pt x="121392" y="1108302"/>
                  </a:lnTo>
                  <a:lnTo>
                    <a:pt x="97044" y="1069641"/>
                  </a:lnTo>
                  <a:lnTo>
                    <a:pt x="75164" y="1029358"/>
                  </a:lnTo>
                  <a:lnTo>
                    <a:pt x="55857" y="987561"/>
                  </a:lnTo>
                  <a:lnTo>
                    <a:pt x="39231" y="944353"/>
                  </a:lnTo>
                  <a:lnTo>
                    <a:pt x="25390" y="899842"/>
                  </a:lnTo>
                  <a:lnTo>
                    <a:pt x="14440" y="854134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7" y="434186"/>
                  </a:lnTo>
                  <a:lnTo>
                    <a:pt x="75164" y="392385"/>
                  </a:lnTo>
                  <a:lnTo>
                    <a:pt x="97044" y="352098"/>
                  </a:lnTo>
                  <a:lnTo>
                    <a:pt x="121392" y="313433"/>
                  </a:lnTo>
                  <a:lnTo>
                    <a:pt x="148103" y="276495"/>
                  </a:lnTo>
                  <a:lnTo>
                    <a:pt x="177070" y="241390"/>
                  </a:lnTo>
                  <a:lnTo>
                    <a:pt x="208188" y="208223"/>
                  </a:lnTo>
                  <a:lnTo>
                    <a:pt x="241350" y="177101"/>
                  </a:lnTo>
                  <a:lnTo>
                    <a:pt x="276451" y="148130"/>
                  </a:lnTo>
                  <a:lnTo>
                    <a:pt x="313385" y="121415"/>
                  </a:lnTo>
                  <a:lnTo>
                    <a:pt x="352046" y="97062"/>
                  </a:lnTo>
                  <a:lnTo>
                    <a:pt x="392328" y="75178"/>
                  </a:lnTo>
                  <a:lnTo>
                    <a:pt x="434126" y="55868"/>
                  </a:lnTo>
                  <a:lnTo>
                    <a:pt x="477333" y="39239"/>
                  </a:lnTo>
                  <a:lnTo>
                    <a:pt x="521844" y="25395"/>
                  </a:lnTo>
                  <a:lnTo>
                    <a:pt x="567553" y="14443"/>
                  </a:lnTo>
                  <a:lnTo>
                    <a:pt x="614354" y="6490"/>
                  </a:lnTo>
                  <a:lnTo>
                    <a:pt x="662141" y="1640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A2E9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379717" y="11498707"/>
              <a:ext cx="693420" cy="598805"/>
            </a:xfrm>
            <a:custGeom>
              <a:avLst/>
              <a:gdLst/>
              <a:ahLst/>
              <a:cxnLst/>
              <a:rect l="l" t="t" r="r" b="b"/>
              <a:pathLst>
                <a:path w="693420" h="598804">
                  <a:moveTo>
                    <a:pt x="133010" y="0"/>
                  </a:moveTo>
                  <a:lnTo>
                    <a:pt x="66367" y="44878"/>
                  </a:lnTo>
                  <a:lnTo>
                    <a:pt x="39371" y="90172"/>
                  </a:lnTo>
                  <a:lnTo>
                    <a:pt x="18404" y="141100"/>
                  </a:lnTo>
                  <a:lnTo>
                    <a:pt x="4827" y="190459"/>
                  </a:lnTo>
                  <a:lnTo>
                    <a:pt x="0" y="231048"/>
                  </a:lnTo>
                  <a:lnTo>
                    <a:pt x="789" y="277216"/>
                  </a:lnTo>
                  <a:lnTo>
                    <a:pt x="4823" y="318303"/>
                  </a:lnTo>
                  <a:lnTo>
                    <a:pt x="14604" y="358379"/>
                  </a:lnTo>
                  <a:lnTo>
                    <a:pt x="32631" y="401514"/>
                  </a:lnTo>
                  <a:lnTo>
                    <a:pt x="56056" y="441679"/>
                  </a:lnTo>
                  <a:lnTo>
                    <a:pt x="84514" y="478895"/>
                  </a:lnTo>
                  <a:lnTo>
                    <a:pt x="117376" y="512420"/>
                  </a:lnTo>
                  <a:lnTo>
                    <a:pt x="154008" y="541512"/>
                  </a:lnTo>
                  <a:lnTo>
                    <a:pt x="193779" y="565430"/>
                  </a:lnTo>
                  <a:lnTo>
                    <a:pt x="236058" y="583432"/>
                  </a:lnTo>
                  <a:lnTo>
                    <a:pt x="280212" y="594778"/>
                  </a:lnTo>
                  <a:lnTo>
                    <a:pt x="325609" y="598724"/>
                  </a:lnTo>
                  <a:lnTo>
                    <a:pt x="371747" y="597935"/>
                  </a:lnTo>
                  <a:lnTo>
                    <a:pt x="412838" y="593900"/>
                  </a:lnTo>
                  <a:lnTo>
                    <a:pt x="452930" y="584120"/>
                  </a:lnTo>
                  <a:lnTo>
                    <a:pt x="496076" y="566092"/>
                  </a:lnTo>
                  <a:lnTo>
                    <a:pt x="536139" y="542767"/>
                  </a:lnTo>
                  <a:lnTo>
                    <a:pt x="573307" y="514469"/>
                  </a:lnTo>
                  <a:lnTo>
                    <a:pt x="606826" y="481784"/>
                  </a:lnTo>
                  <a:lnTo>
                    <a:pt x="635941" y="445301"/>
                  </a:lnTo>
                  <a:lnTo>
                    <a:pt x="659898" y="405605"/>
                  </a:lnTo>
                  <a:lnTo>
                    <a:pt x="677944" y="363285"/>
                  </a:lnTo>
                  <a:lnTo>
                    <a:pt x="689325" y="318925"/>
                  </a:lnTo>
                  <a:lnTo>
                    <a:pt x="693286" y="273114"/>
                  </a:lnTo>
                  <a:lnTo>
                    <a:pt x="691164" y="218104"/>
                  </a:lnTo>
                  <a:lnTo>
                    <a:pt x="683870" y="168451"/>
                  </a:lnTo>
                  <a:lnTo>
                    <a:pt x="670011" y="122409"/>
                  </a:lnTo>
                  <a:lnTo>
                    <a:pt x="648194" y="78238"/>
                  </a:lnTo>
                  <a:lnTo>
                    <a:pt x="617027" y="34192"/>
                  </a:lnTo>
                  <a:lnTo>
                    <a:pt x="575834" y="2819"/>
                  </a:lnTo>
                  <a:lnTo>
                    <a:pt x="511193" y="26291"/>
                  </a:lnTo>
                  <a:lnTo>
                    <a:pt x="500687" y="62993"/>
                  </a:lnTo>
                  <a:lnTo>
                    <a:pt x="526556" y="114566"/>
                  </a:lnTo>
                  <a:lnTo>
                    <a:pt x="548310" y="146916"/>
                  </a:lnTo>
                  <a:lnTo>
                    <a:pt x="566536" y="191868"/>
                  </a:lnTo>
                  <a:lnTo>
                    <a:pt x="574179" y="255593"/>
                  </a:lnTo>
                  <a:lnTo>
                    <a:pt x="569469" y="300498"/>
                  </a:lnTo>
                  <a:lnTo>
                    <a:pt x="555999" y="342442"/>
                  </a:lnTo>
                  <a:lnTo>
                    <a:pt x="534758" y="380492"/>
                  </a:lnTo>
                  <a:lnTo>
                    <a:pt x="506734" y="413715"/>
                  </a:lnTo>
                  <a:lnTo>
                    <a:pt x="472918" y="441180"/>
                  </a:lnTo>
                  <a:lnTo>
                    <a:pt x="434299" y="461952"/>
                  </a:lnTo>
                  <a:lnTo>
                    <a:pt x="391865" y="475099"/>
                  </a:lnTo>
                  <a:lnTo>
                    <a:pt x="346607" y="479689"/>
                  </a:lnTo>
                  <a:lnTo>
                    <a:pt x="300903" y="475262"/>
                  </a:lnTo>
                  <a:lnTo>
                    <a:pt x="259121" y="462652"/>
                  </a:lnTo>
                  <a:lnTo>
                    <a:pt x="221781" y="442867"/>
                  </a:lnTo>
                  <a:lnTo>
                    <a:pt x="189401" y="416913"/>
                  </a:lnTo>
                  <a:lnTo>
                    <a:pt x="162499" y="385797"/>
                  </a:lnTo>
                  <a:lnTo>
                    <a:pt x="141594" y="350527"/>
                  </a:lnTo>
                  <a:lnTo>
                    <a:pt x="127203" y="312108"/>
                  </a:lnTo>
                  <a:lnTo>
                    <a:pt x="119844" y="271549"/>
                  </a:lnTo>
                  <a:lnTo>
                    <a:pt x="120037" y="229855"/>
                  </a:lnTo>
                  <a:lnTo>
                    <a:pt x="128299" y="188034"/>
                  </a:lnTo>
                  <a:lnTo>
                    <a:pt x="145149" y="147094"/>
                  </a:lnTo>
                  <a:lnTo>
                    <a:pt x="171104" y="108040"/>
                  </a:lnTo>
                  <a:lnTo>
                    <a:pt x="192406" y="64134"/>
                  </a:lnTo>
                  <a:lnTo>
                    <a:pt x="185735" y="29998"/>
                  </a:lnTo>
                  <a:lnTo>
                    <a:pt x="162226" y="7873"/>
                  </a:lnTo>
                  <a:lnTo>
                    <a:pt x="133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379717" y="11498707"/>
              <a:ext cx="693420" cy="598805"/>
            </a:xfrm>
            <a:custGeom>
              <a:avLst/>
              <a:gdLst/>
              <a:ahLst/>
              <a:cxnLst/>
              <a:rect l="l" t="t" r="r" b="b"/>
              <a:pathLst>
                <a:path w="693420" h="598804">
                  <a:moveTo>
                    <a:pt x="0" y="231048"/>
                  </a:moveTo>
                  <a:lnTo>
                    <a:pt x="789" y="277216"/>
                  </a:lnTo>
                  <a:lnTo>
                    <a:pt x="4823" y="318303"/>
                  </a:lnTo>
                  <a:lnTo>
                    <a:pt x="14604" y="358379"/>
                  </a:lnTo>
                  <a:lnTo>
                    <a:pt x="32631" y="401514"/>
                  </a:lnTo>
                  <a:lnTo>
                    <a:pt x="56056" y="441679"/>
                  </a:lnTo>
                  <a:lnTo>
                    <a:pt x="84514" y="478895"/>
                  </a:lnTo>
                  <a:lnTo>
                    <a:pt x="117376" y="512420"/>
                  </a:lnTo>
                  <a:lnTo>
                    <a:pt x="154008" y="541512"/>
                  </a:lnTo>
                  <a:lnTo>
                    <a:pt x="193779" y="565430"/>
                  </a:lnTo>
                  <a:lnTo>
                    <a:pt x="236058" y="583432"/>
                  </a:lnTo>
                  <a:lnTo>
                    <a:pt x="280212" y="594778"/>
                  </a:lnTo>
                  <a:lnTo>
                    <a:pt x="325609" y="598724"/>
                  </a:lnTo>
                  <a:lnTo>
                    <a:pt x="371747" y="597935"/>
                  </a:lnTo>
                  <a:lnTo>
                    <a:pt x="412838" y="593900"/>
                  </a:lnTo>
                  <a:lnTo>
                    <a:pt x="452930" y="584120"/>
                  </a:lnTo>
                  <a:lnTo>
                    <a:pt x="496076" y="566092"/>
                  </a:lnTo>
                  <a:lnTo>
                    <a:pt x="536139" y="542767"/>
                  </a:lnTo>
                  <a:lnTo>
                    <a:pt x="573307" y="514469"/>
                  </a:lnTo>
                  <a:lnTo>
                    <a:pt x="606826" y="481784"/>
                  </a:lnTo>
                  <a:lnTo>
                    <a:pt x="635941" y="445301"/>
                  </a:lnTo>
                  <a:lnTo>
                    <a:pt x="659898" y="405605"/>
                  </a:lnTo>
                  <a:lnTo>
                    <a:pt x="677944" y="363285"/>
                  </a:lnTo>
                  <a:lnTo>
                    <a:pt x="689325" y="318925"/>
                  </a:lnTo>
                  <a:lnTo>
                    <a:pt x="693286" y="273114"/>
                  </a:lnTo>
                  <a:lnTo>
                    <a:pt x="691164" y="218104"/>
                  </a:lnTo>
                  <a:lnTo>
                    <a:pt x="683870" y="168451"/>
                  </a:lnTo>
                  <a:lnTo>
                    <a:pt x="670011" y="122409"/>
                  </a:lnTo>
                  <a:lnTo>
                    <a:pt x="648194" y="78238"/>
                  </a:lnTo>
                  <a:lnTo>
                    <a:pt x="617027" y="34192"/>
                  </a:lnTo>
                  <a:lnTo>
                    <a:pt x="575834" y="2819"/>
                  </a:lnTo>
                  <a:lnTo>
                    <a:pt x="538400" y="3209"/>
                  </a:lnTo>
                  <a:lnTo>
                    <a:pt x="511193" y="26291"/>
                  </a:lnTo>
                  <a:lnTo>
                    <a:pt x="500687" y="62993"/>
                  </a:lnTo>
                  <a:lnTo>
                    <a:pt x="508330" y="88649"/>
                  </a:lnTo>
                  <a:lnTo>
                    <a:pt x="526556" y="114566"/>
                  </a:lnTo>
                  <a:lnTo>
                    <a:pt x="548310" y="146916"/>
                  </a:lnTo>
                  <a:lnTo>
                    <a:pt x="566536" y="191868"/>
                  </a:lnTo>
                  <a:lnTo>
                    <a:pt x="574179" y="255593"/>
                  </a:lnTo>
                  <a:lnTo>
                    <a:pt x="569469" y="300498"/>
                  </a:lnTo>
                  <a:lnTo>
                    <a:pt x="555999" y="342442"/>
                  </a:lnTo>
                  <a:lnTo>
                    <a:pt x="534758" y="380492"/>
                  </a:lnTo>
                  <a:lnTo>
                    <a:pt x="506734" y="413715"/>
                  </a:lnTo>
                  <a:lnTo>
                    <a:pt x="472918" y="441180"/>
                  </a:lnTo>
                  <a:lnTo>
                    <a:pt x="434299" y="461952"/>
                  </a:lnTo>
                  <a:lnTo>
                    <a:pt x="391865" y="475099"/>
                  </a:lnTo>
                  <a:lnTo>
                    <a:pt x="346607" y="479689"/>
                  </a:lnTo>
                  <a:lnTo>
                    <a:pt x="300903" y="475262"/>
                  </a:lnTo>
                  <a:lnTo>
                    <a:pt x="259121" y="462652"/>
                  </a:lnTo>
                  <a:lnTo>
                    <a:pt x="221781" y="442867"/>
                  </a:lnTo>
                  <a:lnTo>
                    <a:pt x="189401" y="416913"/>
                  </a:lnTo>
                  <a:lnTo>
                    <a:pt x="162499" y="385797"/>
                  </a:lnTo>
                  <a:lnTo>
                    <a:pt x="141594" y="350527"/>
                  </a:lnTo>
                  <a:lnTo>
                    <a:pt x="127203" y="312108"/>
                  </a:lnTo>
                  <a:lnTo>
                    <a:pt x="119844" y="271549"/>
                  </a:lnTo>
                  <a:lnTo>
                    <a:pt x="120037" y="229855"/>
                  </a:lnTo>
                  <a:lnTo>
                    <a:pt x="128299" y="188034"/>
                  </a:lnTo>
                  <a:lnTo>
                    <a:pt x="145149" y="147094"/>
                  </a:lnTo>
                  <a:lnTo>
                    <a:pt x="171104" y="108040"/>
                  </a:lnTo>
                  <a:lnTo>
                    <a:pt x="192406" y="64134"/>
                  </a:lnTo>
                  <a:lnTo>
                    <a:pt x="185735" y="29998"/>
                  </a:lnTo>
                  <a:lnTo>
                    <a:pt x="162226" y="7873"/>
                  </a:lnTo>
                  <a:lnTo>
                    <a:pt x="133010" y="0"/>
                  </a:lnTo>
                  <a:lnTo>
                    <a:pt x="98033" y="12419"/>
                  </a:lnTo>
                  <a:lnTo>
                    <a:pt x="66367" y="44878"/>
                  </a:lnTo>
                  <a:lnTo>
                    <a:pt x="39371" y="90172"/>
                  </a:lnTo>
                  <a:lnTo>
                    <a:pt x="18404" y="141100"/>
                  </a:lnTo>
                  <a:lnTo>
                    <a:pt x="4827" y="190459"/>
                  </a:lnTo>
                  <a:lnTo>
                    <a:pt x="0" y="231048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666806" y="11302632"/>
              <a:ext cx="119380" cy="506095"/>
            </a:xfrm>
            <a:custGeom>
              <a:avLst/>
              <a:gdLst/>
              <a:ahLst/>
              <a:cxnLst/>
              <a:rect l="l" t="t" r="r" b="b"/>
              <a:pathLst>
                <a:path w="119379" h="506095">
                  <a:moveTo>
                    <a:pt x="63064" y="0"/>
                  </a:moveTo>
                  <a:lnTo>
                    <a:pt x="39474" y="4640"/>
                  </a:lnTo>
                  <a:lnTo>
                    <a:pt x="19321" y="17335"/>
                  </a:lnTo>
                  <a:lnTo>
                    <a:pt x="5274" y="36242"/>
                  </a:lnTo>
                  <a:lnTo>
                    <a:pt x="0" y="59517"/>
                  </a:lnTo>
                  <a:lnTo>
                    <a:pt x="0" y="448121"/>
                  </a:lnTo>
                  <a:lnTo>
                    <a:pt x="12379" y="486300"/>
                  </a:lnTo>
                  <a:lnTo>
                    <a:pt x="41900" y="505287"/>
                  </a:lnTo>
                  <a:lnTo>
                    <a:pt x="77135" y="505541"/>
                  </a:lnTo>
                  <a:lnTo>
                    <a:pt x="106655" y="487515"/>
                  </a:lnTo>
                  <a:lnTo>
                    <a:pt x="119035" y="451668"/>
                  </a:lnTo>
                  <a:lnTo>
                    <a:pt x="119035" y="52494"/>
                  </a:lnTo>
                  <a:lnTo>
                    <a:pt x="113452" y="34027"/>
                  </a:lnTo>
                  <a:lnTo>
                    <a:pt x="99483" y="17122"/>
                  </a:lnTo>
                  <a:lnTo>
                    <a:pt x="81297" y="4780"/>
                  </a:lnTo>
                  <a:lnTo>
                    <a:pt x="63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666806" y="11302632"/>
              <a:ext cx="119380" cy="506095"/>
            </a:xfrm>
            <a:custGeom>
              <a:avLst/>
              <a:gdLst/>
              <a:ahLst/>
              <a:cxnLst/>
              <a:rect l="l" t="t" r="r" b="b"/>
              <a:pathLst>
                <a:path w="119379" h="506095">
                  <a:moveTo>
                    <a:pt x="0" y="59517"/>
                  </a:moveTo>
                  <a:lnTo>
                    <a:pt x="0" y="448121"/>
                  </a:lnTo>
                  <a:lnTo>
                    <a:pt x="12379" y="486300"/>
                  </a:lnTo>
                  <a:lnTo>
                    <a:pt x="41900" y="505287"/>
                  </a:lnTo>
                  <a:lnTo>
                    <a:pt x="77135" y="505541"/>
                  </a:lnTo>
                  <a:lnTo>
                    <a:pt x="106655" y="487515"/>
                  </a:lnTo>
                  <a:lnTo>
                    <a:pt x="119035" y="451668"/>
                  </a:lnTo>
                  <a:lnTo>
                    <a:pt x="119035" y="52494"/>
                  </a:lnTo>
                  <a:lnTo>
                    <a:pt x="113452" y="34027"/>
                  </a:lnTo>
                  <a:lnTo>
                    <a:pt x="99483" y="17122"/>
                  </a:lnTo>
                  <a:lnTo>
                    <a:pt x="81297" y="4780"/>
                  </a:lnTo>
                  <a:lnTo>
                    <a:pt x="63064" y="0"/>
                  </a:lnTo>
                  <a:lnTo>
                    <a:pt x="39474" y="4640"/>
                  </a:lnTo>
                  <a:lnTo>
                    <a:pt x="19321" y="17335"/>
                  </a:lnTo>
                  <a:lnTo>
                    <a:pt x="5274" y="36242"/>
                  </a:lnTo>
                  <a:lnTo>
                    <a:pt x="0" y="59517"/>
                  </a:lnTo>
                  <a:close/>
                </a:path>
              </a:pathLst>
            </a:custGeom>
            <a:ln w="29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587159" y="6214817"/>
            <a:ext cx="151828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kupując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ża-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rówkę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staw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tą,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która</a:t>
            </a:r>
            <a:r>
              <a:rPr sz="20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zużywa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mniej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energii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985081" y="6272632"/>
            <a:ext cx="140970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zamiast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za-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żywać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dłu-  gich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kąpieli  bierz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krótkie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prysznice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776006" y="6272632"/>
            <a:ext cx="156527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segregujmy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śmieci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wg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pojemników.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Dzięki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re-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cyklingowi  os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czędza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y 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planecie </a:t>
            </a:r>
            <a:r>
              <a:rPr sz="3000" spc="15" baseline="1388" dirty="0">
                <a:solidFill>
                  <a:srgbClr val="151616"/>
                </a:solidFill>
                <a:latin typeface="Arial"/>
                <a:cs typeface="Arial"/>
              </a:rPr>
              <a:t>ty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sięcy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lat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trzebnych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rozkładanie  się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plastików</a:t>
            </a:r>
            <a:endParaRPr sz="2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60390" y="12841175"/>
            <a:ext cx="1565275" cy="534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4">
              <a:lnSpc>
                <a:spcPct val="116399"/>
              </a:lnSpc>
              <a:spcBef>
                <a:spcPts val="95"/>
              </a:spcBef>
              <a:tabLst>
                <a:tab pos="43815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robiąc za-  kupy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zwra-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cajmy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uwa-  gę	na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jakość  produktów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pod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kątem  ekologiczno-  ści.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Żywność,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kosmetyki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nawet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che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mia gospo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darcza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mogą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być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tami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ekolo-  gicznymi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801512" y="12841175"/>
            <a:ext cx="1499235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os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czędność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prądu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przez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wyłą-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czanie 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nie-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potrzebnych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sprzętów,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kontrolek.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87159" y="12841175"/>
            <a:ext cx="1506220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kupowanie  produktów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znac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ch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jako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niete-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stowane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zwierzętach.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41529" y="12841175"/>
            <a:ext cx="1532890" cy="428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mieszkańcy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domów jed-  norodzin-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nych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mogą  zadbać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także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dodatkowe,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proekolo-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giczne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źródło  energii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takie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 kolekto- 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ry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słoneczne,  pompy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ciepła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81600" y="12841175"/>
            <a:ext cx="1501775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Używaj 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eko</a:t>
            </a:r>
            <a:r>
              <a:rPr sz="3000" spc="67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logicznych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toreb. 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Tor-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by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foliowe,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korzystaniu  wyrzucimy  od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razu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 śmietnika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mogą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rozkła-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81600" y="16791398"/>
            <a:ext cx="12915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kilkaset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lat.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938049" y="12841175"/>
            <a:ext cx="1582420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Ograniczaj  zużycie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ener</a:t>
            </a:r>
            <a:r>
              <a:rPr sz="2000" spc="-3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gii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elektrycz-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nej.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Przede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wszystkim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powinniśmy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wyłączać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wszystkie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niepotrzeb-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ne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sprzęty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181600" y="16436674"/>
            <a:ext cx="307403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68475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dać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nawet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gniazdek.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938049" y="16743131"/>
            <a:ext cx="1402715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Każde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urzą-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dzenie,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wet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zostawione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769763" y="12841175"/>
            <a:ext cx="1617345" cy="534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czu-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wania,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po-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biera energię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elektryczną.  Jak podaje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Fundacja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rzecz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Efek-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tywnego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Wykorzysta-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nia Energii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raporcie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przygotowa-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nym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dla</a:t>
            </a:r>
            <a:r>
              <a:rPr sz="20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WWF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wyłączenie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tylko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poło-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3606727" y="12841686"/>
            <a:ext cx="1464310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wy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urządzeń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pozwoliłoby  ograniczyć  emitowanie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CO2 o 1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mln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ton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skali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roku.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111" name="object 111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119" name="object 119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125" name="object 125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136" name="object 136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140" name="object 140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144" name="object 144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3976"/>
            <a:ext cx="16082010" cy="11362055"/>
          </a:xfrm>
          <a:custGeom>
            <a:avLst/>
            <a:gdLst/>
            <a:ahLst/>
            <a:cxnLst/>
            <a:rect l="l" t="t" r="r" b="b"/>
            <a:pathLst>
              <a:path w="16082010" h="11362055">
                <a:moveTo>
                  <a:pt x="0" y="11361433"/>
                </a:moveTo>
                <a:lnTo>
                  <a:pt x="16081860" y="11361433"/>
                </a:lnTo>
                <a:lnTo>
                  <a:pt x="16081860" y="0"/>
                </a:lnTo>
                <a:lnTo>
                  <a:pt x="0" y="0"/>
                </a:lnTo>
                <a:lnTo>
                  <a:pt x="0" y="11361433"/>
                </a:lnTo>
                <a:close/>
              </a:path>
            </a:pathLst>
          </a:custGeom>
          <a:solidFill>
            <a:srgbClr val="F3F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2732" y="2289340"/>
            <a:ext cx="14398625" cy="265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3350" b="1" spc="65" dirty="0">
                <a:solidFill>
                  <a:srgbClr val="151616"/>
                </a:solidFill>
                <a:latin typeface="Arial"/>
                <a:cs typeface="Arial"/>
              </a:rPr>
              <a:t>ZAKŁAD </a:t>
            </a: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ZAGOSPODAROWANIA </a:t>
            </a:r>
            <a:r>
              <a:rPr sz="3350" b="1" spc="25" dirty="0">
                <a:solidFill>
                  <a:srgbClr val="151616"/>
                </a:solidFill>
                <a:latin typeface="Arial"/>
                <a:cs typeface="Arial"/>
              </a:rPr>
              <a:t>ODPADÓW </a:t>
            </a:r>
            <a:r>
              <a:rPr sz="3350" b="1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3350" b="1" spc="65" dirty="0">
                <a:solidFill>
                  <a:srgbClr val="151616"/>
                </a:solidFill>
                <a:latin typeface="Arial"/>
                <a:cs typeface="Arial"/>
              </a:rPr>
              <a:t>BIAŁEJ</a:t>
            </a:r>
            <a:r>
              <a:rPr sz="335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65" dirty="0">
                <a:solidFill>
                  <a:srgbClr val="151616"/>
                </a:solidFill>
                <a:latin typeface="Arial"/>
                <a:cs typeface="Arial"/>
              </a:rPr>
              <a:t>PODLASKIEJ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30"/>
              </a:spcBef>
            </a:pPr>
            <a:r>
              <a:rPr sz="3050" spc="-5" dirty="0">
                <a:solidFill>
                  <a:srgbClr val="151616"/>
                </a:solidFill>
                <a:latin typeface="Arial"/>
                <a:cs typeface="Arial"/>
              </a:rPr>
              <a:t>Projekt </a:t>
            </a:r>
            <a:r>
              <a:rPr sz="3050" b="1" spc="-135" dirty="0">
                <a:solidFill>
                  <a:srgbClr val="00A3D4"/>
                </a:solidFill>
                <a:latin typeface="Arial"/>
                <a:cs typeface="Arial"/>
              </a:rPr>
              <a:t>„Budowa </a:t>
            </a:r>
            <a:r>
              <a:rPr sz="3050" b="1" spc="-105" dirty="0">
                <a:solidFill>
                  <a:srgbClr val="00A3D4"/>
                </a:solidFill>
                <a:latin typeface="Arial"/>
                <a:cs typeface="Arial"/>
              </a:rPr>
              <a:t>Zakładu </a:t>
            </a:r>
            <a:r>
              <a:rPr sz="3050" b="1" spc="-120" dirty="0">
                <a:solidFill>
                  <a:srgbClr val="00A3D4"/>
                </a:solidFill>
                <a:latin typeface="Arial"/>
                <a:cs typeface="Arial"/>
              </a:rPr>
              <a:t>Zagospodarowania </a:t>
            </a:r>
            <a:r>
              <a:rPr sz="3050" b="1" spc="-135" dirty="0">
                <a:solidFill>
                  <a:srgbClr val="00A3D4"/>
                </a:solidFill>
                <a:latin typeface="Arial"/>
                <a:cs typeface="Arial"/>
              </a:rPr>
              <a:t>Odpadów </a:t>
            </a:r>
            <a:r>
              <a:rPr sz="3050" b="1" spc="-100" dirty="0">
                <a:solidFill>
                  <a:srgbClr val="00A3D4"/>
                </a:solidFill>
                <a:latin typeface="Arial"/>
                <a:cs typeface="Arial"/>
              </a:rPr>
              <a:t>dla </a:t>
            </a:r>
            <a:r>
              <a:rPr sz="3050" b="1" spc="-110" dirty="0">
                <a:solidFill>
                  <a:srgbClr val="00A3D4"/>
                </a:solidFill>
                <a:latin typeface="Arial"/>
                <a:cs typeface="Arial"/>
              </a:rPr>
              <a:t>regionu </a:t>
            </a:r>
            <a:r>
              <a:rPr sz="3050" b="1" spc="-95" dirty="0">
                <a:solidFill>
                  <a:srgbClr val="00A3D4"/>
                </a:solidFill>
                <a:latin typeface="Arial"/>
                <a:cs typeface="Arial"/>
              </a:rPr>
              <a:t>Biała</a:t>
            </a:r>
            <a:r>
              <a:rPr sz="3050" b="1" spc="4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050" b="1" spc="-125" dirty="0">
                <a:solidFill>
                  <a:srgbClr val="00A3D4"/>
                </a:solidFill>
                <a:latin typeface="Arial"/>
                <a:cs typeface="Arial"/>
              </a:rPr>
              <a:t>Podlaska”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050" spc="-7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3050" spc="-70" dirty="0">
                <a:solidFill>
                  <a:srgbClr val="151616"/>
                </a:solidFill>
                <a:latin typeface="Arial"/>
                <a:cs typeface="Arial"/>
              </a:rPr>
              <a:t>wspólne </a:t>
            </a:r>
            <a:r>
              <a:rPr sz="3050" spc="-65" dirty="0">
                <a:solidFill>
                  <a:srgbClr val="151616"/>
                </a:solidFill>
                <a:latin typeface="Arial"/>
                <a:cs typeface="Arial"/>
              </a:rPr>
              <a:t>przedsięwzięcie </a:t>
            </a:r>
            <a:r>
              <a:rPr sz="3350" b="1" spc="-330" dirty="0">
                <a:solidFill>
                  <a:srgbClr val="00A3D4"/>
                </a:solidFill>
                <a:latin typeface="Arial"/>
                <a:cs typeface="Arial"/>
              </a:rPr>
              <a:t>Gminy </a:t>
            </a:r>
            <a:r>
              <a:rPr sz="3350" b="1" spc="-240" dirty="0">
                <a:solidFill>
                  <a:srgbClr val="00A3D4"/>
                </a:solidFill>
                <a:latin typeface="Arial"/>
                <a:cs typeface="Arial"/>
              </a:rPr>
              <a:t>Miejskiej </a:t>
            </a:r>
            <a:r>
              <a:rPr sz="3350" b="1" spc="-250" dirty="0">
                <a:solidFill>
                  <a:srgbClr val="00A3D4"/>
                </a:solidFill>
                <a:latin typeface="Arial"/>
                <a:cs typeface="Arial"/>
              </a:rPr>
              <a:t>Biała </a:t>
            </a:r>
            <a:r>
              <a:rPr sz="3350" b="1" spc="-295" dirty="0">
                <a:solidFill>
                  <a:srgbClr val="00A3D4"/>
                </a:solidFill>
                <a:latin typeface="Arial"/>
                <a:cs typeface="Arial"/>
              </a:rPr>
              <a:t>Podlaska </a:t>
            </a:r>
            <a:r>
              <a:rPr sz="3350" b="1" spc="-145" dirty="0">
                <a:solidFill>
                  <a:srgbClr val="00A3D4"/>
                </a:solidFill>
                <a:latin typeface="Arial"/>
                <a:cs typeface="Arial"/>
              </a:rPr>
              <a:t>i </a:t>
            </a:r>
            <a:r>
              <a:rPr sz="3350" b="1" spc="-254" dirty="0">
                <a:solidFill>
                  <a:srgbClr val="00A3D4"/>
                </a:solidFill>
                <a:latin typeface="Arial"/>
                <a:cs typeface="Arial"/>
              </a:rPr>
              <a:t>spółki </a:t>
            </a:r>
            <a:r>
              <a:rPr sz="3350" b="1" spc="-290" dirty="0">
                <a:solidFill>
                  <a:srgbClr val="00A3D4"/>
                </a:solidFill>
                <a:latin typeface="Arial"/>
                <a:cs typeface="Arial"/>
              </a:rPr>
              <a:t>komunalnej</a:t>
            </a:r>
            <a:r>
              <a:rPr sz="3350" b="1" spc="-34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350" b="1" spc="-370" dirty="0">
                <a:solidFill>
                  <a:srgbClr val="00A3D4"/>
                </a:solidFill>
                <a:latin typeface="Arial"/>
                <a:cs typeface="Arial"/>
              </a:rPr>
              <a:t>BWiK</a:t>
            </a:r>
            <a:endParaRPr sz="33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310"/>
              </a:spcBef>
            </a:pPr>
            <a:r>
              <a:rPr sz="3050" b="1" spc="-180" dirty="0">
                <a:solidFill>
                  <a:srgbClr val="00A3D4"/>
                </a:solidFill>
                <a:latin typeface="Arial"/>
                <a:cs typeface="Arial"/>
              </a:rPr>
              <a:t>„WOD-KAN” </a:t>
            </a:r>
            <a:r>
              <a:rPr sz="3050" b="1" spc="-160" dirty="0">
                <a:solidFill>
                  <a:srgbClr val="00A3D4"/>
                </a:solidFill>
                <a:latin typeface="Arial"/>
                <a:cs typeface="Arial"/>
              </a:rPr>
              <a:t>Sp. </a:t>
            </a:r>
            <a:r>
              <a:rPr sz="3050" b="1" spc="-130" dirty="0">
                <a:solidFill>
                  <a:srgbClr val="00A3D4"/>
                </a:solidFill>
                <a:latin typeface="Arial"/>
                <a:cs typeface="Arial"/>
              </a:rPr>
              <a:t>z o.o.</a:t>
            </a:r>
            <a:r>
              <a:rPr sz="3050" spc="-130" dirty="0">
                <a:solidFill>
                  <a:srgbClr val="151616"/>
                </a:solidFill>
                <a:latin typeface="Arial"/>
                <a:cs typeface="Arial"/>
              </a:rPr>
              <a:t>, </a:t>
            </a:r>
            <a:r>
              <a:rPr sz="3050" spc="-5" dirty="0">
                <a:solidFill>
                  <a:srgbClr val="151616"/>
                </a:solidFill>
                <a:latin typeface="Arial"/>
                <a:cs typeface="Arial"/>
              </a:rPr>
              <a:t>której </a:t>
            </a:r>
            <a:r>
              <a:rPr sz="3050" spc="10" dirty="0">
                <a:solidFill>
                  <a:srgbClr val="151616"/>
                </a:solidFill>
                <a:latin typeface="Arial"/>
                <a:cs typeface="Arial"/>
              </a:rPr>
              <a:t>gmina 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zleciła </a:t>
            </a:r>
            <a:r>
              <a:rPr sz="3050" spc="10" dirty="0">
                <a:solidFill>
                  <a:srgbClr val="151616"/>
                </a:solidFill>
                <a:latin typeface="Arial"/>
                <a:cs typeface="Arial"/>
              </a:rPr>
              <a:t>jego 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przygotowanie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3050" spc="2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realizację.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621" y="14437239"/>
            <a:ext cx="7214234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95"/>
              </a:spcBef>
              <a:tabLst>
                <a:tab pos="907415" algn="l"/>
                <a:tab pos="1165225" algn="l"/>
                <a:tab pos="1750060" algn="l"/>
                <a:tab pos="2322830" algn="l"/>
                <a:tab pos="2835910" algn="l"/>
                <a:tab pos="3651250" algn="l"/>
                <a:tab pos="4908550" algn="l"/>
                <a:tab pos="5302250" algn="l"/>
                <a:tab pos="5940425" algn="l"/>
              </a:tabLst>
            </a:pP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przyczynia	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się	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do	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zmniejszenia	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różnic	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społecz- 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go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poda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7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650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ęd</a:t>
            </a:r>
            <a:r>
              <a:rPr sz="2650" spc="7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2650" spc="5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3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650" spc="35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954" y="17603953"/>
            <a:ext cx="429196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40" dirty="0">
                <a:solidFill>
                  <a:srgbClr val="00A3D4"/>
                </a:solidFill>
                <a:latin typeface="Arial"/>
                <a:cs typeface="Arial"/>
              </a:rPr>
              <a:t>„EKO </a:t>
            </a:r>
            <a:r>
              <a:rPr sz="2650" spc="65" dirty="0">
                <a:solidFill>
                  <a:srgbClr val="00A3D4"/>
                </a:solidFill>
                <a:latin typeface="Arial"/>
                <a:cs typeface="Arial"/>
              </a:rPr>
              <a:t>CITY </a:t>
            </a:r>
            <a:r>
              <a:rPr sz="2650" spc="50" dirty="0">
                <a:solidFill>
                  <a:srgbClr val="00A3D4"/>
                </a:solidFill>
                <a:latin typeface="Arial"/>
                <a:cs typeface="Arial"/>
              </a:rPr>
              <a:t>Biała</a:t>
            </a:r>
            <a:r>
              <a:rPr sz="2650" spc="-15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00A3D4"/>
                </a:solidFill>
                <a:latin typeface="Arial"/>
                <a:cs typeface="Arial"/>
              </a:rPr>
              <a:t>Podlaska”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323" y="12649577"/>
            <a:ext cx="14665325" cy="18173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">
              <a:lnSpc>
                <a:spcPct val="145300"/>
              </a:lnSpc>
              <a:spcBef>
                <a:spcPts val="165"/>
              </a:spcBef>
              <a:tabLst>
                <a:tab pos="7433945" algn="l"/>
                <a:tab pos="7457440" algn="l"/>
                <a:tab pos="9309100" algn="l"/>
                <a:tab pos="9556750" algn="l"/>
                <a:tab pos="10053320" algn="l"/>
                <a:tab pos="11296650" algn="l"/>
                <a:tab pos="11988800" algn="l"/>
                <a:tab pos="12439650" algn="l"/>
                <a:tab pos="12667615" algn="l"/>
              </a:tabLst>
            </a:pP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Projekt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współﬁnansowany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przez</a:t>
            </a:r>
            <a:r>
              <a:rPr sz="2650" spc="-4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Unię</a:t>
            </a:r>
            <a:r>
              <a:rPr sz="265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Europejską		</a:t>
            </a:r>
            <a:r>
              <a:rPr sz="3975" spc="-60" baseline="-2096" dirty="0">
                <a:solidFill>
                  <a:srgbClr val="151616"/>
                </a:solidFill>
                <a:latin typeface="Arial"/>
                <a:cs typeface="Arial"/>
              </a:rPr>
              <a:t>Zasadniczym	</a:t>
            </a:r>
            <a:r>
              <a:rPr sz="3975" spc="-37" baseline="-2096" dirty="0">
                <a:solidFill>
                  <a:srgbClr val="151616"/>
                </a:solidFill>
                <a:latin typeface="Arial"/>
                <a:cs typeface="Arial"/>
              </a:rPr>
              <a:t>jej	</a:t>
            </a:r>
            <a:r>
              <a:rPr sz="3975" spc="-52" baseline="-2096" dirty="0">
                <a:solidFill>
                  <a:srgbClr val="151616"/>
                </a:solidFill>
                <a:latin typeface="Arial"/>
                <a:cs typeface="Arial"/>
              </a:rPr>
              <a:t>przesłaniem	</a:t>
            </a:r>
            <a:r>
              <a:rPr sz="3975" spc="-44" baseline="-2096" dirty="0">
                <a:solidFill>
                  <a:srgbClr val="151616"/>
                </a:solidFill>
                <a:latin typeface="Arial"/>
                <a:cs typeface="Arial"/>
              </a:rPr>
              <a:t>jest	</a:t>
            </a:r>
            <a:r>
              <a:rPr sz="3975" spc="-60" baseline="-2096" dirty="0">
                <a:solidFill>
                  <a:srgbClr val="151616"/>
                </a:solidFill>
                <a:latin typeface="Arial"/>
                <a:cs typeface="Arial"/>
              </a:rPr>
              <a:t>zapewnienie  </a:t>
            </a:r>
            <a:r>
              <a:rPr sz="2650" spc="-55" dirty="0">
                <a:solidFill>
                  <a:srgbClr val="151616"/>
                </a:solidFill>
                <a:latin typeface="Arial"/>
                <a:cs typeface="Arial"/>
              </a:rPr>
              <a:t>ze  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środków </a:t>
            </a:r>
            <a:r>
              <a:rPr sz="2650" spc="-35" dirty="0">
                <a:solidFill>
                  <a:srgbClr val="151616"/>
                </a:solidFill>
                <a:latin typeface="Arial"/>
                <a:cs typeface="Arial"/>
              </a:rPr>
              <a:t>Funduszu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Spójności </a:t>
            </a:r>
            <a:r>
              <a:rPr sz="2650" spc="-90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650" spc="2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ramach</a:t>
            </a:r>
            <a:r>
              <a:rPr sz="2650" spc="2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151616"/>
                </a:solidFill>
                <a:latin typeface="Arial"/>
                <a:cs typeface="Arial"/>
              </a:rPr>
              <a:t>Pro-	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mieszkańcom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komfortu 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życia 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poprzez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tworzenie  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650" spc="-50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265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pe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5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neg</a:t>
            </a:r>
            <a:r>
              <a:rPr sz="2650" spc="-5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5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-5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Śr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od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sk</a:t>
            </a:r>
            <a:r>
              <a:rPr sz="2650" spc="-5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-6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eg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tó</a:t>
            </a:r>
            <a:r>
              <a:rPr sz="2650" spc="-5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650" spc="5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6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neg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un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onu</a:t>
            </a:r>
            <a:r>
              <a:rPr sz="2650" spc="3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ą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80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5647" y="14437239"/>
            <a:ext cx="7164070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47500"/>
              </a:lnSpc>
              <a:spcBef>
                <a:spcPts val="95"/>
              </a:spcBef>
              <a:tabLst>
                <a:tab pos="6523355" algn="l"/>
              </a:tabLst>
            </a:pP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go </a:t>
            </a:r>
            <a:r>
              <a:rPr sz="2650" spc="-90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harmonii </a:t>
            </a:r>
            <a:r>
              <a:rPr sz="2650" spc="-55" dirty="0">
                <a:solidFill>
                  <a:srgbClr val="151616"/>
                </a:solidFill>
                <a:latin typeface="Arial"/>
                <a:cs typeface="Arial"/>
              </a:rPr>
              <a:t>ze 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swym 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otoczeniem.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Korzystamy  </a:t>
            </a:r>
            <a:r>
              <a:rPr sz="2650" spc="-6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dób</a:t>
            </a:r>
            <a:r>
              <a:rPr sz="2650" spc="-4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ś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od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spc="-3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650" spc="4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650" spc="-7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1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sz="2650" spc="1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neg</a:t>
            </a:r>
            <a:r>
              <a:rPr sz="2650" spc="-7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dba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ą</a:t>
            </a:r>
            <a:r>
              <a:rPr sz="2650" spc="-60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65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7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650" spc="20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eg</a:t>
            </a:r>
            <a:r>
              <a:rPr sz="2650" spc="-7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3216" y="15609977"/>
            <a:ext cx="14594205" cy="18326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635" algn="just">
              <a:lnSpc>
                <a:spcPct val="145800"/>
              </a:lnSpc>
              <a:spcBef>
                <a:spcPts val="65"/>
              </a:spcBef>
            </a:pPr>
            <a:r>
              <a:rPr sz="2650" spc="5" dirty="0">
                <a:solidFill>
                  <a:srgbClr val="151616"/>
                </a:solidFill>
                <a:latin typeface="Arial"/>
                <a:cs typeface="Arial"/>
              </a:rPr>
              <a:t>Unii. </a:t>
            </a:r>
            <a:r>
              <a:rPr sz="2650" dirty="0">
                <a:solidFill>
                  <a:srgbClr val="151616"/>
                </a:solidFill>
                <a:latin typeface="Arial"/>
                <a:cs typeface="Arial"/>
              </a:rPr>
              <a:t>Realizacja projektu jest 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jednym 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650" spc="25" dirty="0">
                <a:solidFill>
                  <a:srgbClr val="151616"/>
                </a:solidFill>
                <a:latin typeface="Arial"/>
                <a:cs typeface="Arial"/>
              </a:rPr>
              <a:t>elemen</a:t>
            </a:r>
            <a:r>
              <a:rPr sz="2800" spc="25" dirty="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sz="2650" spc="-20" dirty="0">
                <a:solidFill>
                  <a:srgbClr val="151616"/>
                </a:solidFill>
                <a:latin typeface="Arial"/>
                <a:cs typeface="Arial"/>
              </a:rPr>
              <a:t>stan 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dążymy 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2650" spc="-25" dirty="0">
                <a:solidFill>
                  <a:srgbClr val="151616"/>
                </a:solidFill>
                <a:latin typeface="Arial"/>
                <a:cs typeface="Arial"/>
              </a:rPr>
              <a:t>maksymalnego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wykorzystania  </a:t>
            </a:r>
            <a:r>
              <a:rPr sz="2650" spc="-30" dirty="0">
                <a:solidFill>
                  <a:srgbClr val="151616"/>
                </a:solidFill>
                <a:latin typeface="Arial"/>
                <a:cs typeface="Arial"/>
              </a:rPr>
              <a:t>tów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wdrażanej 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przez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Prezydenta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Miasta Biała </a:t>
            </a:r>
            <a:r>
              <a:rPr sz="2650" spc="-10" dirty="0">
                <a:solidFill>
                  <a:srgbClr val="151616"/>
                </a:solidFill>
                <a:latin typeface="Arial"/>
                <a:cs typeface="Arial"/>
              </a:rPr>
              <a:t>energii </a:t>
            </a: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odnawialnej odzyskiwanej </a:t>
            </a:r>
            <a:r>
              <a:rPr sz="2650" spc="-7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650" spc="-15" dirty="0">
                <a:solidFill>
                  <a:srgbClr val="151616"/>
                </a:solidFill>
                <a:latin typeface="Arial"/>
                <a:cs typeface="Arial"/>
              </a:rPr>
              <a:t>procesach  </a:t>
            </a:r>
            <a:r>
              <a:rPr sz="2650" spc="-80" dirty="0">
                <a:solidFill>
                  <a:srgbClr val="151616"/>
                </a:solidFill>
                <a:latin typeface="Arial"/>
                <a:cs typeface="Arial"/>
              </a:rPr>
              <a:t>Podlaska </a:t>
            </a:r>
            <a:r>
              <a:rPr sz="2650" spc="-5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650" spc="-80" dirty="0">
                <a:solidFill>
                  <a:srgbClr val="151616"/>
                </a:solidFill>
                <a:latin typeface="Arial"/>
                <a:cs typeface="Arial"/>
              </a:rPr>
              <a:t>Spółkę </a:t>
            </a:r>
            <a:r>
              <a:rPr sz="2650" spc="-120" dirty="0">
                <a:solidFill>
                  <a:srgbClr val="151616"/>
                </a:solidFill>
                <a:latin typeface="Arial"/>
                <a:cs typeface="Arial"/>
              </a:rPr>
              <a:t>BWiK </a:t>
            </a:r>
            <a:r>
              <a:rPr sz="2650" spc="-105" dirty="0">
                <a:solidFill>
                  <a:srgbClr val="151616"/>
                </a:solidFill>
                <a:latin typeface="Arial"/>
                <a:cs typeface="Arial"/>
              </a:rPr>
              <a:t>„WOD-KAN” Sp. </a:t>
            </a:r>
            <a:r>
              <a:rPr sz="2650" spc="-114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650" spc="-90" dirty="0">
                <a:solidFill>
                  <a:srgbClr val="151616"/>
                </a:solidFill>
                <a:latin typeface="Arial"/>
                <a:cs typeface="Arial"/>
              </a:rPr>
              <a:t>o.o. </a:t>
            </a:r>
            <a:r>
              <a:rPr sz="2650" spc="-55" dirty="0">
                <a:solidFill>
                  <a:srgbClr val="151616"/>
                </a:solidFill>
                <a:latin typeface="Arial"/>
                <a:cs typeface="Arial"/>
              </a:rPr>
              <a:t>idei 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ujmowania </a:t>
            </a:r>
            <a:r>
              <a:rPr sz="2650" spc="-75" dirty="0">
                <a:solidFill>
                  <a:srgbClr val="151616"/>
                </a:solidFill>
                <a:latin typeface="Arial"/>
                <a:cs typeface="Arial"/>
              </a:rPr>
              <a:t>wody, </a:t>
            </a:r>
            <a:r>
              <a:rPr sz="2650" spc="-35" dirty="0">
                <a:solidFill>
                  <a:srgbClr val="151616"/>
                </a:solidFill>
                <a:latin typeface="Arial"/>
                <a:cs typeface="Arial"/>
              </a:rPr>
              <a:t>oczyszczania 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ścieków oraz</a:t>
            </a:r>
            <a:r>
              <a:rPr sz="26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-45" dirty="0">
                <a:solidFill>
                  <a:srgbClr val="151616"/>
                </a:solidFill>
                <a:latin typeface="Arial"/>
                <a:cs typeface="Arial"/>
              </a:rPr>
              <a:t>za-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553" y="17574499"/>
            <a:ext cx="421005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55" dirty="0">
                <a:solidFill>
                  <a:srgbClr val="151616"/>
                </a:solidFill>
                <a:latin typeface="Arial"/>
                <a:cs typeface="Arial"/>
              </a:rPr>
              <a:t>gospodarowania</a:t>
            </a:r>
            <a:r>
              <a:rPr sz="26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spc="45" dirty="0">
                <a:solidFill>
                  <a:srgbClr val="151616"/>
                </a:solidFill>
                <a:latin typeface="Arial"/>
                <a:cs typeface="Arial"/>
              </a:rPr>
              <a:t>odpadów.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45654" y="5516852"/>
            <a:ext cx="14036040" cy="6510020"/>
            <a:chOff x="1045654" y="5516852"/>
            <a:chExt cx="14036040" cy="6510020"/>
          </a:xfrm>
        </p:grpSpPr>
        <p:sp>
          <p:nvSpPr>
            <p:cNvPr id="11" name="object 11"/>
            <p:cNvSpPr/>
            <p:nvPr/>
          </p:nvSpPr>
          <p:spPr>
            <a:xfrm>
              <a:off x="4605108" y="5516852"/>
              <a:ext cx="6522558" cy="65097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5654" y="9886833"/>
              <a:ext cx="4424045" cy="0"/>
            </a:xfrm>
            <a:custGeom>
              <a:avLst/>
              <a:gdLst/>
              <a:ahLst/>
              <a:cxnLst/>
              <a:rect l="l" t="t" r="r" b="b"/>
              <a:pathLst>
                <a:path w="4424045">
                  <a:moveTo>
                    <a:pt x="0" y="0"/>
                  </a:moveTo>
                  <a:lnTo>
                    <a:pt x="4423909" y="0"/>
                  </a:lnTo>
                </a:path>
              </a:pathLst>
            </a:custGeom>
            <a:ln w="14188">
              <a:solidFill>
                <a:srgbClr val="CB2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57064" y="9779148"/>
              <a:ext cx="201111" cy="201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58176" y="9872645"/>
              <a:ext cx="4323715" cy="0"/>
            </a:xfrm>
            <a:custGeom>
              <a:avLst/>
              <a:gdLst/>
              <a:ahLst/>
              <a:cxnLst/>
              <a:rect l="l" t="t" r="r" b="b"/>
              <a:pathLst>
                <a:path w="4323715">
                  <a:moveTo>
                    <a:pt x="0" y="0"/>
                  </a:moveTo>
                  <a:lnTo>
                    <a:pt x="4323303" y="0"/>
                  </a:lnTo>
                </a:path>
              </a:pathLst>
            </a:custGeom>
            <a:ln w="14188">
              <a:solidFill>
                <a:srgbClr val="CB2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7637" y="7920185"/>
              <a:ext cx="1078463" cy="1282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70241" y="7920193"/>
              <a:ext cx="683895" cy="1236980"/>
            </a:xfrm>
            <a:custGeom>
              <a:avLst/>
              <a:gdLst/>
              <a:ahLst/>
              <a:cxnLst/>
              <a:rect l="l" t="t" r="r" b="b"/>
              <a:pathLst>
                <a:path w="683894" h="1236979">
                  <a:moveTo>
                    <a:pt x="331425" y="0"/>
                  </a:moveTo>
                  <a:lnTo>
                    <a:pt x="299219" y="1489"/>
                  </a:lnTo>
                  <a:lnTo>
                    <a:pt x="294237" y="27307"/>
                  </a:lnTo>
                  <a:lnTo>
                    <a:pt x="288037" y="49692"/>
                  </a:lnTo>
                  <a:lnTo>
                    <a:pt x="280814" y="71280"/>
                  </a:lnTo>
                  <a:lnTo>
                    <a:pt x="272759" y="94703"/>
                  </a:lnTo>
                  <a:lnTo>
                    <a:pt x="175076" y="324687"/>
                  </a:lnTo>
                  <a:lnTo>
                    <a:pt x="138796" y="408426"/>
                  </a:lnTo>
                  <a:lnTo>
                    <a:pt x="118682" y="455651"/>
                  </a:lnTo>
                  <a:lnTo>
                    <a:pt x="98232" y="504981"/>
                  </a:lnTo>
                  <a:lnTo>
                    <a:pt x="78182" y="555318"/>
                  </a:lnTo>
                  <a:lnTo>
                    <a:pt x="59266" y="605564"/>
                  </a:lnTo>
                  <a:lnTo>
                    <a:pt x="42219" y="654620"/>
                  </a:lnTo>
                  <a:lnTo>
                    <a:pt x="27777" y="701388"/>
                  </a:lnTo>
                  <a:lnTo>
                    <a:pt x="16674" y="744768"/>
                  </a:lnTo>
                  <a:lnTo>
                    <a:pt x="9646" y="783662"/>
                  </a:lnTo>
                  <a:lnTo>
                    <a:pt x="2201" y="838001"/>
                  </a:lnTo>
                  <a:lnTo>
                    <a:pt x="0" y="865753"/>
                  </a:lnTo>
                  <a:lnTo>
                    <a:pt x="367" y="894535"/>
                  </a:lnTo>
                  <a:lnTo>
                    <a:pt x="7066" y="946698"/>
                  </a:lnTo>
                  <a:lnTo>
                    <a:pt x="19365" y="995273"/>
                  </a:lnTo>
                  <a:lnTo>
                    <a:pt x="36177" y="1036125"/>
                  </a:lnTo>
                  <a:lnTo>
                    <a:pt x="57246" y="1075008"/>
                  </a:lnTo>
                  <a:lnTo>
                    <a:pt x="82917" y="1109662"/>
                  </a:lnTo>
                  <a:lnTo>
                    <a:pt x="110876" y="1140911"/>
                  </a:lnTo>
                  <a:lnTo>
                    <a:pt x="147202" y="1170682"/>
                  </a:lnTo>
                  <a:lnTo>
                    <a:pt x="185430" y="1195607"/>
                  </a:lnTo>
                  <a:lnTo>
                    <a:pt x="226161" y="1215193"/>
                  </a:lnTo>
                  <a:lnTo>
                    <a:pt x="269995" y="1228943"/>
                  </a:lnTo>
                  <a:lnTo>
                    <a:pt x="317533" y="1236365"/>
                  </a:lnTo>
                  <a:lnTo>
                    <a:pt x="369378" y="1236962"/>
                  </a:lnTo>
                  <a:lnTo>
                    <a:pt x="416235" y="1230026"/>
                  </a:lnTo>
                  <a:lnTo>
                    <a:pt x="461243" y="1215574"/>
                  </a:lnTo>
                  <a:lnTo>
                    <a:pt x="503432" y="1195323"/>
                  </a:lnTo>
                  <a:lnTo>
                    <a:pt x="541830" y="1170989"/>
                  </a:lnTo>
                  <a:lnTo>
                    <a:pt x="573824" y="1143252"/>
                  </a:lnTo>
                  <a:lnTo>
                    <a:pt x="614862" y="1095581"/>
                  </a:lnTo>
                  <a:lnTo>
                    <a:pt x="635145" y="1063653"/>
                  </a:lnTo>
                  <a:lnTo>
                    <a:pt x="107635" y="1063653"/>
                  </a:lnTo>
                  <a:lnTo>
                    <a:pt x="97894" y="1063445"/>
                  </a:lnTo>
                  <a:lnTo>
                    <a:pt x="61242" y="1021870"/>
                  </a:lnTo>
                  <a:lnTo>
                    <a:pt x="54754" y="991735"/>
                  </a:lnTo>
                  <a:lnTo>
                    <a:pt x="60065" y="964221"/>
                  </a:lnTo>
                  <a:lnTo>
                    <a:pt x="81862" y="944906"/>
                  </a:lnTo>
                  <a:lnTo>
                    <a:pt x="98679" y="941203"/>
                  </a:lnTo>
                  <a:lnTo>
                    <a:pt x="154131" y="941203"/>
                  </a:lnTo>
                  <a:lnTo>
                    <a:pt x="158175" y="937901"/>
                  </a:lnTo>
                  <a:lnTo>
                    <a:pt x="173517" y="933831"/>
                  </a:lnTo>
                  <a:lnTo>
                    <a:pt x="679124" y="933831"/>
                  </a:lnTo>
                  <a:lnTo>
                    <a:pt x="683450" y="894535"/>
                  </a:lnTo>
                  <a:lnTo>
                    <a:pt x="681926" y="837939"/>
                  </a:lnTo>
                  <a:lnTo>
                    <a:pt x="673431" y="788344"/>
                  </a:lnTo>
                  <a:lnTo>
                    <a:pt x="661788" y="738474"/>
                  </a:lnTo>
                  <a:lnTo>
                    <a:pt x="648295" y="691937"/>
                  </a:lnTo>
                  <a:lnTo>
                    <a:pt x="633173" y="650128"/>
                  </a:lnTo>
                  <a:lnTo>
                    <a:pt x="616308" y="609238"/>
                  </a:lnTo>
                  <a:lnTo>
                    <a:pt x="592949" y="554597"/>
                  </a:lnTo>
                  <a:lnTo>
                    <a:pt x="584071" y="534080"/>
                  </a:lnTo>
                  <a:lnTo>
                    <a:pt x="579712" y="523742"/>
                  </a:lnTo>
                  <a:lnTo>
                    <a:pt x="575033" y="513194"/>
                  </a:lnTo>
                  <a:lnTo>
                    <a:pt x="570321" y="503577"/>
                  </a:lnTo>
                  <a:lnTo>
                    <a:pt x="565516" y="493934"/>
                  </a:lnTo>
                  <a:lnTo>
                    <a:pt x="560558" y="483307"/>
                  </a:lnTo>
                  <a:lnTo>
                    <a:pt x="542072" y="444035"/>
                  </a:lnTo>
                  <a:lnTo>
                    <a:pt x="521843" y="404511"/>
                  </a:lnTo>
                  <a:lnTo>
                    <a:pt x="501003" y="365014"/>
                  </a:lnTo>
                  <a:lnTo>
                    <a:pt x="480681" y="325822"/>
                  </a:lnTo>
                  <a:lnTo>
                    <a:pt x="441602" y="248312"/>
                  </a:lnTo>
                  <a:lnTo>
                    <a:pt x="421395" y="208477"/>
                  </a:lnTo>
                  <a:lnTo>
                    <a:pt x="400874" y="168409"/>
                  </a:lnTo>
                  <a:lnTo>
                    <a:pt x="382002" y="130752"/>
                  </a:lnTo>
                  <a:lnTo>
                    <a:pt x="361308" y="85933"/>
                  </a:lnTo>
                  <a:lnTo>
                    <a:pt x="343035" y="40250"/>
                  </a:lnTo>
                  <a:lnTo>
                    <a:pt x="331425" y="0"/>
                  </a:lnTo>
                  <a:close/>
                </a:path>
                <a:path w="683894" h="1236979">
                  <a:moveTo>
                    <a:pt x="642542" y="1049967"/>
                  </a:moveTo>
                  <a:lnTo>
                    <a:pt x="127830" y="1049967"/>
                  </a:lnTo>
                  <a:lnTo>
                    <a:pt x="130100" y="1058196"/>
                  </a:lnTo>
                  <a:lnTo>
                    <a:pt x="123711" y="1061779"/>
                  </a:lnTo>
                  <a:lnTo>
                    <a:pt x="116232" y="1063348"/>
                  </a:lnTo>
                  <a:lnTo>
                    <a:pt x="107635" y="1063653"/>
                  </a:lnTo>
                  <a:lnTo>
                    <a:pt x="635145" y="1063653"/>
                  </a:lnTo>
                  <a:lnTo>
                    <a:pt x="642542" y="1049967"/>
                  </a:lnTo>
                  <a:close/>
                </a:path>
                <a:path w="683894" h="1236979">
                  <a:moveTo>
                    <a:pt x="679124" y="933831"/>
                  </a:moveTo>
                  <a:lnTo>
                    <a:pt x="173517" y="933831"/>
                  </a:lnTo>
                  <a:lnTo>
                    <a:pt x="195364" y="938806"/>
                  </a:lnTo>
                  <a:lnTo>
                    <a:pt x="212183" y="950802"/>
                  </a:lnTo>
                  <a:lnTo>
                    <a:pt x="228244" y="971251"/>
                  </a:lnTo>
                  <a:lnTo>
                    <a:pt x="237123" y="995837"/>
                  </a:lnTo>
                  <a:lnTo>
                    <a:pt x="232394" y="1020244"/>
                  </a:lnTo>
                  <a:lnTo>
                    <a:pt x="186586" y="1040807"/>
                  </a:lnTo>
                  <a:lnTo>
                    <a:pt x="144137" y="1042297"/>
                  </a:lnTo>
                  <a:lnTo>
                    <a:pt x="132811" y="1042562"/>
                  </a:lnTo>
                  <a:lnTo>
                    <a:pt x="122581" y="1043511"/>
                  </a:lnTo>
                  <a:lnTo>
                    <a:pt x="122439" y="1050818"/>
                  </a:lnTo>
                  <a:lnTo>
                    <a:pt x="127830" y="1049967"/>
                  </a:lnTo>
                  <a:lnTo>
                    <a:pt x="642542" y="1049967"/>
                  </a:lnTo>
                  <a:lnTo>
                    <a:pt x="648026" y="1039823"/>
                  </a:lnTo>
                  <a:lnTo>
                    <a:pt x="665465" y="996217"/>
                  </a:lnTo>
                  <a:lnTo>
                    <a:pt x="677616" y="947531"/>
                  </a:lnTo>
                  <a:lnTo>
                    <a:pt x="679124" y="933831"/>
                  </a:lnTo>
                  <a:close/>
                </a:path>
                <a:path w="683894" h="1236979">
                  <a:moveTo>
                    <a:pt x="154131" y="941203"/>
                  </a:moveTo>
                  <a:lnTo>
                    <a:pt x="98679" y="941203"/>
                  </a:lnTo>
                  <a:lnTo>
                    <a:pt x="112862" y="943904"/>
                  </a:lnTo>
                  <a:lnTo>
                    <a:pt x="125396" y="950263"/>
                  </a:lnTo>
                  <a:lnTo>
                    <a:pt x="137265" y="957533"/>
                  </a:lnTo>
                  <a:lnTo>
                    <a:pt x="146902" y="947105"/>
                  </a:lnTo>
                  <a:lnTo>
                    <a:pt x="154131" y="941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24996" y="8854024"/>
              <a:ext cx="182368" cy="1298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11929" y="8604895"/>
              <a:ext cx="348615" cy="485775"/>
            </a:xfrm>
            <a:custGeom>
              <a:avLst/>
              <a:gdLst/>
              <a:ahLst/>
              <a:cxnLst/>
              <a:rect l="l" t="t" r="r" b="b"/>
              <a:pathLst>
                <a:path w="348615" h="485775">
                  <a:moveTo>
                    <a:pt x="282975" y="0"/>
                  </a:moveTo>
                  <a:lnTo>
                    <a:pt x="282762" y="283"/>
                  </a:lnTo>
                  <a:lnTo>
                    <a:pt x="282195" y="2128"/>
                  </a:lnTo>
                  <a:lnTo>
                    <a:pt x="281982" y="8583"/>
                  </a:lnTo>
                  <a:lnTo>
                    <a:pt x="282630" y="55902"/>
                  </a:lnTo>
                  <a:lnTo>
                    <a:pt x="278984" y="104422"/>
                  </a:lnTo>
                  <a:lnTo>
                    <a:pt x="271066" y="152953"/>
                  </a:lnTo>
                  <a:lnTo>
                    <a:pt x="258898" y="200307"/>
                  </a:lnTo>
                  <a:lnTo>
                    <a:pt x="242501" y="245298"/>
                  </a:lnTo>
                  <a:lnTo>
                    <a:pt x="221897" y="286735"/>
                  </a:lnTo>
                  <a:lnTo>
                    <a:pt x="184592" y="338201"/>
                  </a:lnTo>
                  <a:lnTo>
                    <a:pt x="138614" y="379452"/>
                  </a:lnTo>
                  <a:lnTo>
                    <a:pt x="76090" y="407624"/>
                  </a:lnTo>
                  <a:lnTo>
                    <a:pt x="39265" y="412582"/>
                  </a:lnTo>
                  <a:lnTo>
                    <a:pt x="0" y="409885"/>
                  </a:lnTo>
                  <a:lnTo>
                    <a:pt x="4499" y="417157"/>
                  </a:lnTo>
                  <a:lnTo>
                    <a:pt x="46128" y="454497"/>
                  </a:lnTo>
                  <a:lnTo>
                    <a:pt x="114641" y="483447"/>
                  </a:lnTo>
                  <a:lnTo>
                    <a:pt x="161467" y="485498"/>
                  </a:lnTo>
                  <a:lnTo>
                    <a:pt x="204951" y="474342"/>
                  </a:lnTo>
                  <a:lnTo>
                    <a:pt x="244232" y="451676"/>
                  </a:lnTo>
                  <a:lnTo>
                    <a:pt x="278448" y="419196"/>
                  </a:lnTo>
                  <a:lnTo>
                    <a:pt x="306740" y="378601"/>
                  </a:lnTo>
                  <a:lnTo>
                    <a:pt x="327783" y="332586"/>
                  </a:lnTo>
                  <a:lnTo>
                    <a:pt x="341649" y="282723"/>
                  </a:lnTo>
                  <a:lnTo>
                    <a:pt x="348398" y="230720"/>
                  </a:lnTo>
                  <a:lnTo>
                    <a:pt x="348089" y="178285"/>
                  </a:lnTo>
                  <a:lnTo>
                    <a:pt x="340780" y="127127"/>
                  </a:lnTo>
                  <a:lnTo>
                    <a:pt x="326532" y="78955"/>
                  </a:lnTo>
                  <a:lnTo>
                    <a:pt x="306748" y="35700"/>
                  </a:lnTo>
                  <a:lnTo>
                    <a:pt x="294679" y="15010"/>
                  </a:lnTo>
                  <a:lnTo>
                    <a:pt x="28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03794" y="8347316"/>
              <a:ext cx="289909" cy="4482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67221" y="8896971"/>
              <a:ext cx="97790" cy="51435"/>
            </a:xfrm>
            <a:custGeom>
              <a:avLst/>
              <a:gdLst/>
              <a:ahLst/>
              <a:cxnLst/>
              <a:rect l="l" t="t" r="r" b="b"/>
              <a:pathLst>
                <a:path w="97790" h="51434">
                  <a:moveTo>
                    <a:pt x="35877" y="24244"/>
                  </a:moveTo>
                  <a:lnTo>
                    <a:pt x="26911" y="11760"/>
                  </a:lnTo>
                  <a:lnTo>
                    <a:pt x="11772" y="4381"/>
                  </a:lnTo>
                  <a:lnTo>
                    <a:pt x="0" y="8826"/>
                  </a:lnTo>
                  <a:lnTo>
                    <a:pt x="10566" y="49593"/>
                  </a:lnTo>
                  <a:lnTo>
                    <a:pt x="13754" y="51206"/>
                  </a:lnTo>
                  <a:lnTo>
                    <a:pt x="12827" y="42760"/>
                  </a:lnTo>
                  <a:lnTo>
                    <a:pt x="12827" y="35458"/>
                  </a:lnTo>
                  <a:lnTo>
                    <a:pt x="13106" y="33756"/>
                  </a:lnTo>
                  <a:lnTo>
                    <a:pt x="13754" y="31051"/>
                  </a:lnTo>
                  <a:lnTo>
                    <a:pt x="16014" y="23177"/>
                  </a:lnTo>
                  <a:lnTo>
                    <a:pt x="26162" y="25527"/>
                  </a:lnTo>
                  <a:lnTo>
                    <a:pt x="35877" y="24244"/>
                  </a:lnTo>
                  <a:close/>
                </a:path>
                <a:path w="97790" h="51434">
                  <a:moveTo>
                    <a:pt x="97739" y="23393"/>
                  </a:moveTo>
                  <a:lnTo>
                    <a:pt x="94856" y="14706"/>
                  </a:lnTo>
                  <a:lnTo>
                    <a:pt x="89509" y="5575"/>
                  </a:lnTo>
                  <a:lnTo>
                    <a:pt x="82257" y="0"/>
                  </a:lnTo>
                  <a:lnTo>
                    <a:pt x="73621" y="1968"/>
                  </a:lnTo>
                  <a:lnTo>
                    <a:pt x="68376" y="6083"/>
                  </a:lnTo>
                  <a:lnTo>
                    <a:pt x="71069" y="11188"/>
                  </a:lnTo>
                  <a:lnTo>
                    <a:pt x="56591" y="20485"/>
                  </a:lnTo>
                  <a:lnTo>
                    <a:pt x="48158" y="20561"/>
                  </a:lnTo>
                  <a:lnTo>
                    <a:pt x="46024" y="26162"/>
                  </a:lnTo>
                  <a:lnTo>
                    <a:pt x="97739" y="2339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18530" y="10441999"/>
            <a:ext cx="1990725" cy="16598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84150" algn="ctr">
              <a:lnSpc>
                <a:spcPct val="101200"/>
              </a:lnSpc>
              <a:spcBef>
                <a:spcPts val="90"/>
              </a:spcBef>
            </a:pPr>
            <a:r>
              <a:rPr sz="2650" b="1" spc="60" dirty="0">
                <a:solidFill>
                  <a:srgbClr val="151616"/>
                </a:solidFill>
                <a:latin typeface="Arial"/>
                <a:cs typeface="Arial"/>
              </a:rPr>
              <a:t>GMINA  </a:t>
            </a:r>
            <a:r>
              <a:rPr sz="2650" b="1" spc="70" dirty="0">
                <a:solidFill>
                  <a:srgbClr val="151616"/>
                </a:solidFill>
                <a:latin typeface="Arial"/>
                <a:cs typeface="Arial"/>
              </a:rPr>
              <a:t>MIEJSKA  </a:t>
            </a:r>
            <a:r>
              <a:rPr sz="2650" b="1" spc="55" dirty="0">
                <a:solidFill>
                  <a:srgbClr val="151616"/>
                </a:solidFill>
                <a:latin typeface="Arial"/>
                <a:cs typeface="Arial"/>
              </a:rPr>
              <a:t>BIAŁA  </a:t>
            </a:r>
            <a:r>
              <a:rPr sz="2650" b="1" spc="70" dirty="0">
                <a:solidFill>
                  <a:srgbClr val="151616"/>
                </a:solidFill>
                <a:latin typeface="Arial"/>
                <a:cs typeface="Arial"/>
              </a:rPr>
              <a:t>POD</a:t>
            </a:r>
            <a:r>
              <a:rPr sz="2650" b="1" spc="65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2650" b="1" spc="7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2650" b="1" spc="1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650" b="1" spc="2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70071" y="10441999"/>
            <a:ext cx="2106295" cy="1251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0"/>
              </a:spcBef>
            </a:pPr>
            <a:r>
              <a:rPr sz="2650" b="1" spc="55" dirty="0">
                <a:solidFill>
                  <a:srgbClr val="151616"/>
                </a:solidFill>
                <a:latin typeface="Arial"/>
                <a:cs typeface="Arial"/>
              </a:rPr>
              <a:t>BWIK</a:t>
            </a:r>
            <a:endParaRPr sz="2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650" b="1" spc="-45" dirty="0">
                <a:solidFill>
                  <a:srgbClr val="151616"/>
                </a:solidFill>
                <a:latin typeface="Arial"/>
                <a:cs typeface="Arial"/>
              </a:rPr>
              <a:t>„W</a:t>
            </a:r>
            <a:r>
              <a:rPr sz="2650" b="1" spc="-5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b="1" spc="65" dirty="0">
                <a:solidFill>
                  <a:srgbClr val="151616"/>
                </a:solidFill>
                <a:latin typeface="Arial"/>
                <a:cs typeface="Arial"/>
              </a:rPr>
              <a:t>OD-KAN</a:t>
            </a:r>
            <a:r>
              <a:rPr sz="3975" b="1" spc="97" baseline="1048" dirty="0">
                <a:solidFill>
                  <a:srgbClr val="151616"/>
                </a:solidFill>
                <a:latin typeface="Arial"/>
                <a:cs typeface="Arial"/>
              </a:rPr>
              <a:t>”</a:t>
            </a:r>
            <a:endParaRPr sz="3975" baseline="1048">
              <a:latin typeface="Arial"/>
              <a:cs typeface="Arial"/>
            </a:endParaRPr>
          </a:p>
          <a:p>
            <a:pPr marR="69850" algn="ctr">
              <a:lnSpc>
                <a:spcPct val="100000"/>
              </a:lnSpc>
              <a:spcBef>
                <a:spcPts val="40"/>
              </a:spcBef>
            </a:pPr>
            <a:r>
              <a:rPr sz="2650" b="1" spc="-15" dirty="0">
                <a:solidFill>
                  <a:srgbClr val="151616"/>
                </a:solidFill>
                <a:latin typeface="Arial"/>
                <a:cs typeface="Arial"/>
              </a:rPr>
              <a:t>Sp. </a:t>
            </a:r>
            <a:r>
              <a:rPr sz="2650" b="1" spc="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65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650" b="1" spc="-30" dirty="0">
                <a:solidFill>
                  <a:srgbClr val="151616"/>
                </a:solidFill>
                <a:latin typeface="Arial"/>
                <a:cs typeface="Arial"/>
              </a:rPr>
              <a:t>o.o.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93157" y="729359"/>
            <a:ext cx="2060575" cy="824230"/>
            <a:chOff x="7093157" y="729359"/>
            <a:chExt cx="2060575" cy="824230"/>
          </a:xfrm>
        </p:grpSpPr>
        <p:sp>
          <p:nvSpPr>
            <p:cNvPr id="24" name="object 24"/>
            <p:cNvSpPr/>
            <p:nvPr/>
          </p:nvSpPr>
          <p:spPr>
            <a:xfrm>
              <a:off x="8081449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292" y="0"/>
                  </a:moveTo>
                  <a:lnTo>
                    <a:pt x="165487" y="851"/>
                  </a:lnTo>
                  <a:lnTo>
                    <a:pt x="162725" y="15154"/>
                  </a:lnTo>
                  <a:lnTo>
                    <a:pt x="159297" y="27542"/>
                  </a:lnTo>
                  <a:lnTo>
                    <a:pt x="155311" y="39477"/>
                  </a:lnTo>
                  <a:lnTo>
                    <a:pt x="150873" y="52423"/>
                  </a:lnTo>
                  <a:lnTo>
                    <a:pt x="96818" y="179617"/>
                  </a:lnTo>
                  <a:lnTo>
                    <a:pt x="76759" y="225941"/>
                  </a:lnTo>
                  <a:lnTo>
                    <a:pt x="54329" y="279355"/>
                  </a:lnTo>
                  <a:lnTo>
                    <a:pt x="32779" y="334995"/>
                  </a:lnTo>
                  <a:lnTo>
                    <a:pt x="15355" y="388000"/>
                  </a:lnTo>
                  <a:lnTo>
                    <a:pt x="5307" y="433507"/>
                  </a:lnTo>
                  <a:lnTo>
                    <a:pt x="0" y="478957"/>
                  </a:lnTo>
                  <a:lnTo>
                    <a:pt x="206" y="494869"/>
                  </a:lnTo>
                  <a:lnTo>
                    <a:pt x="6953" y="538034"/>
                  </a:lnTo>
                  <a:lnTo>
                    <a:pt x="25921" y="585253"/>
                  </a:lnTo>
                  <a:lnTo>
                    <a:pt x="53472" y="623172"/>
                  </a:lnTo>
                  <a:lnTo>
                    <a:pt x="91803" y="654838"/>
                  </a:lnTo>
                  <a:lnTo>
                    <a:pt x="162193" y="682329"/>
                  </a:lnTo>
                  <a:lnTo>
                    <a:pt x="204290" y="684277"/>
                  </a:lnTo>
                  <a:lnTo>
                    <a:pt x="230232" y="680444"/>
                  </a:lnTo>
                  <a:lnTo>
                    <a:pt x="278470" y="661233"/>
                  </a:lnTo>
                  <a:lnTo>
                    <a:pt x="317367" y="632420"/>
                  </a:lnTo>
                  <a:lnTo>
                    <a:pt x="350197" y="590502"/>
                  </a:lnTo>
                  <a:lnTo>
                    <a:pt x="351044" y="588935"/>
                  </a:lnTo>
                  <a:lnTo>
                    <a:pt x="67662" y="588935"/>
                  </a:lnTo>
                  <a:lnTo>
                    <a:pt x="61774" y="588438"/>
                  </a:lnTo>
                  <a:lnTo>
                    <a:pt x="30259" y="548588"/>
                  </a:lnTo>
                  <a:lnTo>
                    <a:pt x="33203" y="533365"/>
                  </a:lnTo>
                  <a:lnTo>
                    <a:pt x="45245" y="522678"/>
                  </a:lnTo>
                  <a:lnTo>
                    <a:pt x="54553" y="520643"/>
                  </a:lnTo>
                  <a:lnTo>
                    <a:pt x="85270" y="520643"/>
                  </a:lnTo>
                  <a:lnTo>
                    <a:pt x="87463" y="518856"/>
                  </a:lnTo>
                  <a:lnTo>
                    <a:pt x="95952" y="516602"/>
                  </a:lnTo>
                  <a:lnTo>
                    <a:pt x="375634" y="516602"/>
                  </a:lnTo>
                  <a:lnTo>
                    <a:pt x="378021" y="494799"/>
                  </a:lnTo>
                  <a:lnTo>
                    <a:pt x="375379" y="450934"/>
                  </a:lnTo>
                  <a:lnTo>
                    <a:pt x="366031" y="408537"/>
                  </a:lnTo>
                  <a:lnTo>
                    <a:pt x="350212" y="359651"/>
                  </a:lnTo>
                  <a:lnTo>
                    <a:pt x="330562" y="312840"/>
                  </a:lnTo>
                  <a:lnTo>
                    <a:pt x="327086" y="304540"/>
                  </a:lnTo>
                  <a:lnTo>
                    <a:pt x="323893" y="297517"/>
                  </a:lnTo>
                  <a:lnTo>
                    <a:pt x="320630" y="289714"/>
                  </a:lnTo>
                  <a:lnTo>
                    <a:pt x="317225" y="281414"/>
                  </a:lnTo>
                  <a:lnTo>
                    <a:pt x="313749" y="275810"/>
                  </a:lnTo>
                  <a:lnTo>
                    <a:pt x="310060" y="267368"/>
                  </a:lnTo>
                  <a:lnTo>
                    <a:pt x="299843" y="245647"/>
                  </a:lnTo>
                  <a:lnTo>
                    <a:pt x="288655" y="223785"/>
                  </a:lnTo>
                  <a:lnTo>
                    <a:pt x="277120" y="201937"/>
                  </a:lnTo>
                  <a:lnTo>
                    <a:pt x="265865" y="180255"/>
                  </a:lnTo>
                  <a:lnTo>
                    <a:pt x="233065" y="115353"/>
                  </a:lnTo>
                  <a:lnTo>
                    <a:pt x="221741" y="93213"/>
                  </a:lnTo>
                  <a:lnTo>
                    <a:pt x="211304" y="72354"/>
                  </a:lnTo>
                  <a:lnTo>
                    <a:pt x="199857" y="47537"/>
                  </a:lnTo>
                  <a:lnTo>
                    <a:pt x="189739" y="22255"/>
                  </a:lnTo>
                  <a:lnTo>
                    <a:pt x="183292" y="0"/>
                  </a:lnTo>
                  <a:close/>
                </a:path>
                <a:path w="378459" h="684530">
                  <a:moveTo>
                    <a:pt x="355451" y="580777"/>
                  </a:moveTo>
                  <a:lnTo>
                    <a:pt x="70641" y="580777"/>
                  </a:lnTo>
                  <a:lnTo>
                    <a:pt x="71918" y="585388"/>
                  </a:lnTo>
                  <a:lnTo>
                    <a:pt x="67662" y="588935"/>
                  </a:lnTo>
                  <a:lnTo>
                    <a:pt x="351044" y="588935"/>
                  </a:lnTo>
                  <a:lnTo>
                    <a:pt x="355451" y="580777"/>
                  </a:lnTo>
                  <a:close/>
                </a:path>
                <a:path w="378459" h="684530">
                  <a:moveTo>
                    <a:pt x="74685" y="576166"/>
                  </a:moveTo>
                  <a:lnTo>
                    <a:pt x="67804" y="577301"/>
                  </a:lnTo>
                  <a:lnTo>
                    <a:pt x="67733" y="581273"/>
                  </a:lnTo>
                  <a:lnTo>
                    <a:pt x="70641" y="580777"/>
                  </a:lnTo>
                  <a:lnTo>
                    <a:pt x="355451" y="580777"/>
                  </a:lnTo>
                  <a:lnTo>
                    <a:pt x="357636" y="576733"/>
                  </a:lnTo>
                  <a:lnTo>
                    <a:pt x="84616" y="576733"/>
                  </a:lnTo>
                  <a:lnTo>
                    <a:pt x="74685" y="576166"/>
                  </a:lnTo>
                  <a:close/>
                </a:path>
                <a:path w="378459" h="684530">
                  <a:moveTo>
                    <a:pt x="375634" y="516602"/>
                  </a:moveTo>
                  <a:lnTo>
                    <a:pt x="95952" y="516602"/>
                  </a:lnTo>
                  <a:lnTo>
                    <a:pt x="108026" y="519344"/>
                  </a:lnTo>
                  <a:lnTo>
                    <a:pt x="117345" y="525983"/>
                  </a:lnTo>
                  <a:lnTo>
                    <a:pt x="126231" y="537291"/>
                  </a:lnTo>
                  <a:lnTo>
                    <a:pt x="131021" y="550557"/>
                  </a:lnTo>
                  <a:lnTo>
                    <a:pt x="131098" y="551103"/>
                  </a:lnTo>
                  <a:lnTo>
                    <a:pt x="128528" y="564390"/>
                  </a:lnTo>
                  <a:lnTo>
                    <a:pt x="124910" y="570491"/>
                  </a:lnTo>
                  <a:lnTo>
                    <a:pt x="123633" y="574037"/>
                  </a:lnTo>
                  <a:lnTo>
                    <a:pt x="106749" y="575456"/>
                  </a:lnTo>
                  <a:lnTo>
                    <a:pt x="99584" y="576166"/>
                  </a:lnTo>
                  <a:lnTo>
                    <a:pt x="84616" y="576733"/>
                  </a:lnTo>
                  <a:lnTo>
                    <a:pt x="357636" y="576733"/>
                  </a:lnTo>
                  <a:lnTo>
                    <a:pt x="358441" y="575243"/>
                  </a:lnTo>
                  <a:lnTo>
                    <a:pt x="368081" y="551103"/>
                  </a:lnTo>
                  <a:lnTo>
                    <a:pt x="374801" y="524176"/>
                  </a:lnTo>
                  <a:lnTo>
                    <a:pt x="375634" y="516602"/>
                  </a:lnTo>
                  <a:close/>
                </a:path>
                <a:path w="378459" h="684530">
                  <a:moveTo>
                    <a:pt x="85270" y="520643"/>
                  </a:moveTo>
                  <a:lnTo>
                    <a:pt x="54553" y="520643"/>
                  </a:lnTo>
                  <a:lnTo>
                    <a:pt x="62404" y="522146"/>
                  </a:lnTo>
                  <a:lnTo>
                    <a:pt x="69337" y="525670"/>
                  </a:lnTo>
                  <a:lnTo>
                    <a:pt x="75891" y="529701"/>
                  </a:lnTo>
                  <a:lnTo>
                    <a:pt x="81221" y="523942"/>
                  </a:lnTo>
                  <a:lnTo>
                    <a:pt x="85270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11709" y="1301259"/>
              <a:ext cx="100880" cy="723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5156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491" y="0"/>
                  </a:moveTo>
                  <a:lnTo>
                    <a:pt x="156065" y="1135"/>
                  </a:lnTo>
                  <a:lnTo>
                    <a:pt x="155923" y="4681"/>
                  </a:lnTo>
                  <a:lnTo>
                    <a:pt x="155583" y="44255"/>
                  </a:lnTo>
                  <a:lnTo>
                    <a:pt x="149902" y="84568"/>
                  </a:lnTo>
                  <a:lnTo>
                    <a:pt x="138915" y="123403"/>
                  </a:lnTo>
                  <a:lnTo>
                    <a:pt x="122653" y="158548"/>
                  </a:lnTo>
                  <a:lnTo>
                    <a:pt x="89912" y="199199"/>
                  </a:lnTo>
                  <a:lnTo>
                    <a:pt x="42057" y="225435"/>
                  </a:lnTo>
                  <a:lnTo>
                    <a:pt x="21697" y="228182"/>
                  </a:lnTo>
                  <a:lnTo>
                    <a:pt x="0" y="226720"/>
                  </a:lnTo>
                  <a:lnTo>
                    <a:pt x="993" y="230693"/>
                  </a:lnTo>
                  <a:lnTo>
                    <a:pt x="12698" y="241263"/>
                  </a:lnTo>
                  <a:lnTo>
                    <a:pt x="22771" y="249137"/>
                  </a:lnTo>
                  <a:lnTo>
                    <a:pt x="27666" y="253819"/>
                  </a:lnTo>
                  <a:lnTo>
                    <a:pt x="36107" y="258004"/>
                  </a:lnTo>
                  <a:lnTo>
                    <a:pt x="76540" y="268937"/>
                  </a:lnTo>
                  <a:lnTo>
                    <a:pt x="113342" y="262358"/>
                  </a:lnTo>
                  <a:lnTo>
                    <a:pt x="144903" y="241455"/>
                  </a:lnTo>
                  <a:lnTo>
                    <a:pt x="169615" y="209411"/>
                  </a:lnTo>
                  <a:lnTo>
                    <a:pt x="185608" y="170359"/>
                  </a:lnTo>
                  <a:lnTo>
                    <a:pt x="192696" y="127583"/>
                  </a:lnTo>
                  <a:lnTo>
                    <a:pt x="190993" y="84275"/>
                  </a:lnTo>
                  <a:lnTo>
                    <a:pt x="180610" y="43627"/>
                  </a:lnTo>
                  <a:lnTo>
                    <a:pt x="175774" y="32191"/>
                  </a:lnTo>
                  <a:lnTo>
                    <a:pt x="169641" y="19712"/>
                  </a:lnTo>
                  <a:lnTo>
                    <a:pt x="162963" y="8283"/>
                  </a:lnTo>
                  <a:lnTo>
                    <a:pt x="156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00022" y="1020386"/>
              <a:ext cx="160889" cy="2514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35074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50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581" y="28282"/>
                  </a:lnTo>
                  <a:lnTo>
                    <a:pt x="7086" y="23596"/>
                  </a:lnTo>
                  <a:lnTo>
                    <a:pt x="7086" y="19558"/>
                  </a:lnTo>
                  <a:lnTo>
                    <a:pt x="7581" y="17145"/>
                  </a:lnTo>
                  <a:lnTo>
                    <a:pt x="8851" y="12814"/>
                  </a:lnTo>
                  <a:lnTo>
                    <a:pt x="14452" y="14097"/>
                  </a:lnTo>
                  <a:lnTo>
                    <a:pt x="19850" y="13385"/>
                  </a:lnTo>
                  <a:close/>
                </a:path>
                <a:path w="54609" h="28575">
                  <a:moveTo>
                    <a:pt x="54038" y="12954"/>
                  </a:moveTo>
                  <a:lnTo>
                    <a:pt x="52451" y="8128"/>
                  </a:lnTo>
                  <a:lnTo>
                    <a:pt x="49504" y="3073"/>
                  </a:lnTo>
                  <a:lnTo>
                    <a:pt x="45478" y="0"/>
                  </a:lnTo>
                  <a:lnTo>
                    <a:pt x="40703" y="1104"/>
                  </a:lnTo>
                  <a:lnTo>
                    <a:pt x="37795" y="3314"/>
                  </a:lnTo>
                  <a:lnTo>
                    <a:pt x="39281" y="6146"/>
                  </a:lnTo>
                  <a:lnTo>
                    <a:pt x="31343" y="11328"/>
                  </a:lnTo>
                  <a:lnTo>
                    <a:pt x="26657" y="11328"/>
                  </a:lnTo>
                  <a:lnTo>
                    <a:pt x="25450" y="14452"/>
                  </a:lnTo>
                  <a:lnTo>
                    <a:pt x="54038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93157" y="729359"/>
              <a:ext cx="2060343" cy="8241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31" name="object 31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42" name="object 42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46" name="object 46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50" name="object 50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5739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1862"/>
            <a:ext cx="16082010" cy="15453994"/>
            <a:chOff x="0" y="3041862"/>
            <a:chExt cx="16082010" cy="15453994"/>
          </a:xfrm>
        </p:grpSpPr>
        <p:sp>
          <p:nvSpPr>
            <p:cNvPr id="3" name="object 3"/>
            <p:cNvSpPr/>
            <p:nvPr/>
          </p:nvSpPr>
          <p:spPr>
            <a:xfrm>
              <a:off x="0" y="4117723"/>
              <a:ext cx="16082010" cy="14378305"/>
            </a:xfrm>
            <a:custGeom>
              <a:avLst/>
              <a:gdLst/>
              <a:ahLst/>
              <a:cxnLst/>
              <a:rect l="l" t="t" r="r" b="b"/>
              <a:pathLst>
                <a:path w="16082010" h="14378305">
                  <a:moveTo>
                    <a:pt x="0" y="14377679"/>
                  </a:moveTo>
                  <a:lnTo>
                    <a:pt x="16081860" y="14377679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377679"/>
                  </a:lnTo>
                  <a:close/>
                </a:path>
              </a:pathLst>
            </a:custGeom>
            <a:solidFill>
              <a:srgbClr val="FFF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134" y="11870286"/>
              <a:ext cx="1387475" cy="1387475"/>
            </a:xfrm>
            <a:custGeom>
              <a:avLst/>
              <a:gdLst/>
              <a:ahLst/>
              <a:cxnLst/>
              <a:rect l="l" t="t" r="r" b="b"/>
              <a:pathLst>
                <a:path w="1387475" h="1387475">
                  <a:moveTo>
                    <a:pt x="693605" y="0"/>
                  </a:moveTo>
                  <a:lnTo>
                    <a:pt x="646116" y="1599"/>
                  </a:lnTo>
                  <a:lnTo>
                    <a:pt x="599486" y="6331"/>
                  </a:lnTo>
                  <a:lnTo>
                    <a:pt x="553819" y="14089"/>
                  </a:lnTo>
                  <a:lnTo>
                    <a:pt x="509216" y="24773"/>
                  </a:lnTo>
                  <a:lnTo>
                    <a:pt x="465783" y="38278"/>
                  </a:lnTo>
                  <a:lnTo>
                    <a:pt x="423621" y="54501"/>
                  </a:lnTo>
                  <a:lnTo>
                    <a:pt x="382835" y="73338"/>
                  </a:lnTo>
                  <a:lnTo>
                    <a:pt x="343528" y="94687"/>
                  </a:lnTo>
                  <a:lnTo>
                    <a:pt x="305803" y="118445"/>
                  </a:lnTo>
                  <a:lnTo>
                    <a:pt x="269762" y="144507"/>
                  </a:lnTo>
                  <a:lnTo>
                    <a:pt x="235511" y="172771"/>
                  </a:lnTo>
                  <a:lnTo>
                    <a:pt x="203151" y="203133"/>
                  </a:lnTo>
                  <a:lnTo>
                    <a:pt x="172786" y="235491"/>
                  </a:lnTo>
                  <a:lnTo>
                    <a:pt x="144520" y="269740"/>
                  </a:lnTo>
                  <a:lnTo>
                    <a:pt x="118456" y="305778"/>
                  </a:lnTo>
                  <a:lnTo>
                    <a:pt x="94696" y="343502"/>
                  </a:lnTo>
                  <a:lnTo>
                    <a:pt x="73345" y="382807"/>
                  </a:lnTo>
                  <a:lnTo>
                    <a:pt x="54506" y="423592"/>
                  </a:lnTo>
                  <a:lnTo>
                    <a:pt x="38282" y="465751"/>
                  </a:lnTo>
                  <a:lnTo>
                    <a:pt x="24776" y="509184"/>
                  </a:lnTo>
                  <a:lnTo>
                    <a:pt x="14091" y="553785"/>
                  </a:lnTo>
                  <a:lnTo>
                    <a:pt x="6331" y="599452"/>
                  </a:lnTo>
                  <a:lnTo>
                    <a:pt x="1600" y="646081"/>
                  </a:lnTo>
                  <a:lnTo>
                    <a:pt x="0" y="693570"/>
                  </a:lnTo>
                  <a:lnTo>
                    <a:pt x="1600" y="741059"/>
                  </a:lnTo>
                  <a:lnTo>
                    <a:pt x="6331" y="787689"/>
                  </a:lnTo>
                  <a:lnTo>
                    <a:pt x="14091" y="833357"/>
                  </a:lnTo>
                  <a:lnTo>
                    <a:pt x="24776" y="877959"/>
                  </a:lnTo>
                  <a:lnTo>
                    <a:pt x="38282" y="921393"/>
                  </a:lnTo>
                  <a:lnTo>
                    <a:pt x="54506" y="963556"/>
                  </a:lnTo>
                  <a:lnTo>
                    <a:pt x="73345" y="1004342"/>
                  </a:lnTo>
                  <a:lnTo>
                    <a:pt x="94696" y="1043650"/>
                  </a:lnTo>
                  <a:lnTo>
                    <a:pt x="118456" y="1081377"/>
                  </a:lnTo>
                  <a:lnTo>
                    <a:pt x="144520" y="1117418"/>
                  </a:lnTo>
                  <a:lnTo>
                    <a:pt x="172786" y="1151670"/>
                  </a:lnTo>
                  <a:lnTo>
                    <a:pt x="203151" y="1184031"/>
                  </a:lnTo>
                  <a:lnTo>
                    <a:pt x="235511" y="1214396"/>
                  </a:lnTo>
                  <a:lnTo>
                    <a:pt x="269762" y="1242663"/>
                  </a:lnTo>
                  <a:lnTo>
                    <a:pt x="305803" y="1268729"/>
                  </a:lnTo>
                  <a:lnTo>
                    <a:pt x="343528" y="1292489"/>
                  </a:lnTo>
                  <a:lnTo>
                    <a:pt x="382835" y="1313841"/>
                  </a:lnTo>
                  <a:lnTo>
                    <a:pt x="423621" y="1332681"/>
                  </a:lnTo>
                  <a:lnTo>
                    <a:pt x="465783" y="1348906"/>
                  </a:lnTo>
                  <a:lnTo>
                    <a:pt x="509216" y="1362412"/>
                  </a:lnTo>
                  <a:lnTo>
                    <a:pt x="553819" y="1373097"/>
                  </a:lnTo>
                  <a:lnTo>
                    <a:pt x="599486" y="1380857"/>
                  </a:lnTo>
                  <a:lnTo>
                    <a:pt x="646116" y="1385589"/>
                  </a:lnTo>
                  <a:lnTo>
                    <a:pt x="693605" y="1387189"/>
                  </a:lnTo>
                  <a:lnTo>
                    <a:pt x="741094" y="1385589"/>
                  </a:lnTo>
                  <a:lnTo>
                    <a:pt x="787724" y="1380857"/>
                  </a:lnTo>
                  <a:lnTo>
                    <a:pt x="833392" y="1373097"/>
                  </a:lnTo>
                  <a:lnTo>
                    <a:pt x="877994" y="1362412"/>
                  </a:lnTo>
                  <a:lnTo>
                    <a:pt x="921427" y="1348906"/>
                  </a:lnTo>
                  <a:lnTo>
                    <a:pt x="963589" y="1332681"/>
                  </a:lnTo>
                  <a:lnTo>
                    <a:pt x="1004375" y="1313841"/>
                  </a:lnTo>
                  <a:lnTo>
                    <a:pt x="1043682" y="1292489"/>
                  </a:lnTo>
                  <a:lnTo>
                    <a:pt x="1081408" y="1268729"/>
                  </a:lnTo>
                  <a:lnTo>
                    <a:pt x="1117448" y="1242663"/>
                  </a:lnTo>
                  <a:lnTo>
                    <a:pt x="1151700" y="1214396"/>
                  </a:lnTo>
                  <a:lnTo>
                    <a:pt x="1184059" y="1184031"/>
                  </a:lnTo>
                  <a:lnTo>
                    <a:pt x="1214424" y="1151670"/>
                  </a:lnTo>
                  <a:lnTo>
                    <a:pt x="1242690" y="1117418"/>
                  </a:lnTo>
                  <a:lnTo>
                    <a:pt x="1268754" y="1081377"/>
                  </a:lnTo>
                  <a:lnTo>
                    <a:pt x="1292514" y="1043650"/>
                  </a:lnTo>
                  <a:lnTo>
                    <a:pt x="1313865" y="1004342"/>
                  </a:lnTo>
                  <a:lnTo>
                    <a:pt x="1332704" y="963556"/>
                  </a:lnTo>
                  <a:lnTo>
                    <a:pt x="1348929" y="921393"/>
                  </a:lnTo>
                  <a:lnTo>
                    <a:pt x="1362435" y="877959"/>
                  </a:lnTo>
                  <a:lnTo>
                    <a:pt x="1373119" y="833357"/>
                  </a:lnTo>
                  <a:lnTo>
                    <a:pt x="1380879" y="787689"/>
                  </a:lnTo>
                  <a:lnTo>
                    <a:pt x="1385611" y="741059"/>
                  </a:lnTo>
                  <a:lnTo>
                    <a:pt x="1387211" y="693570"/>
                  </a:lnTo>
                  <a:lnTo>
                    <a:pt x="1385611" y="646081"/>
                  </a:lnTo>
                  <a:lnTo>
                    <a:pt x="1380879" y="599452"/>
                  </a:lnTo>
                  <a:lnTo>
                    <a:pt x="1373119" y="553785"/>
                  </a:lnTo>
                  <a:lnTo>
                    <a:pt x="1362435" y="509184"/>
                  </a:lnTo>
                  <a:lnTo>
                    <a:pt x="1348929" y="465751"/>
                  </a:lnTo>
                  <a:lnTo>
                    <a:pt x="1332704" y="423592"/>
                  </a:lnTo>
                  <a:lnTo>
                    <a:pt x="1313865" y="382807"/>
                  </a:lnTo>
                  <a:lnTo>
                    <a:pt x="1292514" y="343502"/>
                  </a:lnTo>
                  <a:lnTo>
                    <a:pt x="1268754" y="305778"/>
                  </a:lnTo>
                  <a:lnTo>
                    <a:pt x="1242690" y="269740"/>
                  </a:lnTo>
                  <a:lnTo>
                    <a:pt x="1214424" y="235491"/>
                  </a:lnTo>
                  <a:lnTo>
                    <a:pt x="1184059" y="203133"/>
                  </a:lnTo>
                  <a:lnTo>
                    <a:pt x="1151700" y="172771"/>
                  </a:lnTo>
                  <a:lnTo>
                    <a:pt x="1117448" y="144507"/>
                  </a:lnTo>
                  <a:lnTo>
                    <a:pt x="1081408" y="118445"/>
                  </a:lnTo>
                  <a:lnTo>
                    <a:pt x="1043682" y="94687"/>
                  </a:lnTo>
                  <a:lnTo>
                    <a:pt x="1004375" y="73338"/>
                  </a:lnTo>
                  <a:lnTo>
                    <a:pt x="963589" y="54501"/>
                  </a:lnTo>
                  <a:lnTo>
                    <a:pt x="921427" y="38278"/>
                  </a:lnTo>
                  <a:lnTo>
                    <a:pt x="877994" y="24773"/>
                  </a:lnTo>
                  <a:lnTo>
                    <a:pt x="833392" y="14089"/>
                  </a:lnTo>
                  <a:lnTo>
                    <a:pt x="787724" y="6331"/>
                  </a:lnTo>
                  <a:lnTo>
                    <a:pt x="741094" y="1599"/>
                  </a:lnTo>
                  <a:lnTo>
                    <a:pt x="693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9037" y="3074920"/>
              <a:ext cx="5998845" cy="6477000"/>
            </a:xfrm>
            <a:custGeom>
              <a:avLst/>
              <a:gdLst/>
              <a:ahLst/>
              <a:cxnLst/>
              <a:rect l="l" t="t" r="r" b="b"/>
              <a:pathLst>
                <a:path w="5998845" h="6477000">
                  <a:moveTo>
                    <a:pt x="3240335" y="0"/>
                  </a:moveTo>
                  <a:lnTo>
                    <a:pt x="2740925" y="3219138"/>
                  </a:lnTo>
                  <a:lnTo>
                    <a:pt x="0" y="4979630"/>
                  </a:lnTo>
                  <a:lnTo>
                    <a:pt x="28087" y="5022614"/>
                  </a:lnTo>
                  <a:lnTo>
                    <a:pt x="56837" y="5065130"/>
                  </a:lnTo>
                  <a:lnTo>
                    <a:pt x="86241" y="5107171"/>
                  </a:lnTo>
                  <a:lnTo>
                    <a:pt x="116294" y="5148730"/>
                  </a:lnTo>
                  <a:lnTo>
                    <a:pt x="146991" y="5189800"/>
                  </a:lnTo>
                  <a:lnTo>
                    <a:pt x="178324" y="5230373"/>
                  </a:lnTo>
                  <a:lnTo>
                    <a:pt x="210288" y="5270443"/>
                  </a:lnTo>
                  <a:lnTo>
                    <a:pt x="242876" y="5310002"/>
                  </a:lnTo>
                  <a:lnTo>
                    <a:pt x="276083" y="5349043"/>
                  </a:lnTo>
                  <a:lnTo>
                    <a:pt x="309902" y="5387559"/>
                  </a:lnTo>
                  <a:lnTo>
                    <a:pt x="344327" y="5425543"/>
                  </a:lnTo>
                  <a:lnTo>
                    <a:pt x="379352" y="5462987"/>
                  </a:lnTo>
                  <a:lnTo>
                    <a:pt x="414971" y="5499885"/>
                  </a:lnTo>
                  <a:lnTo>
                    <a:pt x="451178" y="5536229"/>
                  </a:lnTo>
                  <a:lnTo>
                    <a:pt x="487967" y="5572012"/>
                  </a:lnTo>
                  <a:lnTo>
                    <a:pt x="525331" y="5607227"/>
                  </a:lnTo>
                  <a:lnTo>
                    <a:pt x="561157" y="5639981"/>
                  </a:lnTo>
                  <a:lnTo>
                    <a:pt x="597338" y="5672103"/>
                  </a:lnTo>
                  <a:lnTo>
                    <a:pt x="633867" y="5703591"/>
                  </a:lnTo>
                  <a:lnTo>
                    <a:pt x="670736" y="5734446"/>
                  </a:lnTo>
                  <a:lnTo>
                    <a:pt x="707938" y="5764669"/>
                  </a:lnTo>
                  <a:lnTo>
                    <a:pt x="745468" y="5794260"/>
                  </a:lnTo>
                  <a:lnTo>
                    <a:pt x="783317" y="5823218"/>
                  </a:lnTo>
                  <a:lnTo>
                    <a:pt x="821480" y="5851545"/>
                  </a:lnTo>
                  <a:lnTo>
                    <a:pt x="859948" y="5879241"/>
                  </a:lnTo>
                  <a:lnTo>
                    <a:pt x="898715" y="5906306"/>
                  </a:lnTo>
                  <a:lnTo>
                    <a:pt x="937775" y="5932739"/>
                  </a:lnTo>
                  <a:lnTo>
                    <a:pt x="977120" y="5958542"/>
                  </a:lnTo>
                  <a:lnTo>
                    <a:pt x="1016743" y="5983715"/>
                  </a:lnTo>
                  <a:lnTo>
                    <a:pt x="1056637" y="6008257"/>
                  </a:lnTo>
                  <a:lnTo>
                    <a:pt x="1096796" y="6032170"/>
                  </a:lnTo>
                  <a:lnTo>
                    <a:pt x="1137212" y="6055453"/>
                  </a:lnTo>
                  <a:lnTo>
                    <a:pt x="1177879" y="6078107"/>
                  </a:lnTo>
                  <a:lnTo>
                    <a:pt x="1218789" y="6100131"/>
                  </a:lnTo>
                  <a:lnTo>
                    <a:pt x="1259936" y="6121527"/>
                  </a:lnTo>
                  <a:lnTo>
                    <a:pt x="1301313" y="6142295"/>
                  </a:lnTo>
                  <a:lnTo>
                    <a:pt x="1342912" y="6162433"/>
                  </a:lnTo>
                  <a:lnTo>
                    <a:pt x="1384728" y="6181944"/>
                  </a:lnTo>
                  <a:lnTo>
                    <a:pt x="1426752" y="6200828"/>
                  </a:lnTo>
                  <a:lnTo>
                    <a:pt x="1468979" y="6219083"/>
                  </a:lnTo>
                  <a:lnTo>
                    <a:pt x="1511401" y="6236712"/>
                  </a:lnTo>
                  <a:lnTo>
                    <a:pt x="1554010" y="6253713"/>
                  </a:lnTo>
                  <a:lnTo>
                    <a:pt x="1596802" y="6270088"/>
                  </a:lnTo>
                  <a:lnTo>
                    <a:pt x="1639767" y="6285836"/>
                  </a:lnTo>
                  <a:lnTo>
                    <a:pt x="1682900" y="6300958"/>
                  </a:lnTo>
                  <a:lnTo>
                    <a:pt x="1726193" y="6315454"/>
                  </a:lnTo>
                  <a:lnTo>
                    <a:pt x="1769640" y="6329324"/>
                  </a:lnTo>
                  <a:lnTo>
                    <a:pt x="1813233" y="6342569"/>
                  </a:lnTo>
                  <a:lnTo>
                    <a:pt x="1856966" y="6355189"/>
                  </a:lnTo>
                  <a:lnTo>
                    <a:pt x="1900832" y="6367183"/>
                  </a:lnTo>
                  <a:lnTo>
                    <a:pt x="1944823" y="6378554"/>
                  </a:lnTo>
                  <a:lnTo>
                    <a:pt x="1988934" y="6389299"/>
                  </a:lnTo>
                  <a:lnTo>
                    <a:pt x="2033156" y="6399421"/>
                  </a:lnTo>
                  <a:lnTo>
                    <a:pt x="2077484" y="6408919"/>
                  </a:lnTo>
                  <a:lnTo>
                    <a:pt x="2121909" y="6417793"/>
                  </a:lnTo>
                  <a:lnTo>
                    <a:pt x="2166426" y="6426043"/>
                  </a:lnTo>
                  <a:lnTo>
                    <a:pt x="2211027" y="6433671"/>
                  </a:lnTo>
                  <a:lnTo>
                    <a:pt x="2255705" y="6440676"/>
                  </a:lnTo>
                  <a:lnTo>
                    <a:pt x="2300453" y="6447058"/>
                  </a:lnTo>
                  <a:lnTo>
                    <a:pt x="2345265" y="6452818"/>
                  </a:lnTo>
                  <a:lnTo>
                    <a:pt x="2390134" y="6457956"/>
                  </a:lnTo>
                  <a:lnTo>
                    <a:pt x="2435052" y="6462472"/>
                  </a:lnTo>
                  <a:lnTo>
                    <a:pt x="2480012" y="6466366"/>
                  </a:lnTo>
                  <a:lnTo>
                    <a:pt x="2525009" y="6469640"/>
                  </a:lnTo>
                  <a:lnTo>
                    <a:pt x="2570034" y="6472292"/>
                  </a:lnTo>
                  <a:lnTo>
                    <a:pt x="2615081" y="6474323"/>
                  </a:lnTo>
                  <a:lnTo>
                    <a:pt x="2660143" y="6475734"/>
                  </a:lnTo>
                  <a:lnTo>
                    <a:pt x="2705213" y="6476525"/>
                  </a:lnTo>
                  <a:lnTo>
                    <a:pt x="2750284" y="6476696"/>
                  </a:lnTo>
                  <a:lnTo>
                    <a:pt x="2795349" y="6476246"/>
                  </a:lnTo>
                  <a:lnTo>
                    <a:pt x="2840402" y="6475178"/>
                  </a:lnTo>
                  <a:lnTo>
                    <a:pt x="2885434" y="6473490"/>
                  </a:lnTo>
                  <a:lnTo>
                    <a:pt x="2930440" y="6471184"/>
                  </a:lnTo>
                  <a:lnTo>
                    <a:pt x="2975413" y="6468258"/>
                  </a:lnTo>
                  <a:lnTo>
                    <a:pt x="3020345" y="6464715"/>
                  </a:lnTo>
                  <a:lnTo>
                    <a:pt x="3065229" y="6460553"/>
                  </a:lnTo>
                  <a:lnTo>
                    <a:pt x="3110059" y="6455773"/>
                  </a:lnTo>
                  <a:lnTo>
                    <a:pt x="3154828" y="6450376"/>
                  </a:lnTo>
                  <a:lnTo>
                    <a:pt x="3199529" y="6444361"/>
                  </a:lnTo>
                  <a:lnTo>
                    <a:pt x="3244154" y="6437729"/>
                  </a:lnTo>
                  <a:lnTo>
                    <a:pt x="3288697" y="6430480"/>
                  </a:lnTo>
                  <a:lnTo>
                    <a:pt x="3333152" y="6422615"/>
                  </a:lnTo>
                  <a:lnTo>
                    <a:pt x="3377510" y="6414133"/>
                  </a:lnTo>
                  <a:lnTo>
                    <a:pt x="3421765" y="6405035"/>
                  </a:lnTo>
                  <a:lnTo>
                    <a:pt x="3465911" y="6395322"/>
                  </a:lnTo>
                  <a:lnTo>
                    <a:pt x="3509940" y="6384993"/>
                  </a:lnTo>
                  <a:lnTo>
                    <a:pt x="3553845" y="6374048"/>
                  </a:lnTo>
                  <a:lnTo>
                    <a:pt x="3597620" y="6362489"/>
                  </a:lnTo>
                  <a:lnTo>
                    <a:pt x="3641257" y="6350314"/>
                  </a:lnTo>
                  <a:lnTo>
                    <a:pt x="3684750" y="6337525"/>
                  </a:lnTo>
                  <a:lnTo>
                    <a:pt x="3728091" y="6324122"/>
                  </a:lnTo>
                  <a:lnTo>
                    <a:pt x="3771274" y="6310105"/>
                  </a:lnTo>
                  <a:lnTo>
                    <a:pt x="3814291" y="6295474"/>
                  </a:lnTo>
                  <a:lnTo>
                    <a:pt x="3857137" y="6280230"/>
                  </a:lnTo>
                  <a:lnTo>
                    <a:pt x="3899803" y="6264372"/>
                  </a:lnTo>
                  <a:lnTo>
                    <a:pt x="3942283" y="6247902"/>
                  </a:lnTo>
                  <a:lnTo>
                    <a:pt x="3984571" y="6230819"/>
                  </a:lnTo>
                  <a:lnTo>
                    <a:pt x="4026658" y="6213123"/>
                  </a:lnTo>
                  <a:lnTo>
                    <a:pt x="4068539" y="6194815"/>
                  </a:lnTo>
                  <a:lnTo>
                    <a:pt x="4110206" y="6175895"/>
                  </a:lnTo>
                  <a:lnTo>
                    <a:pt x="4151652" y="6156364"/>
                  </a:lnTo>
                  <a:lnTo>
                    <a:pt x="4192870" y="6136221"/>
                  </a:lnTo>
                  <a:lnTo>
                    <a:pt x="4233854" y="6115467"/>
                  </a:lnTo>
                  <a:lnTo>
                    <a:pt x="4274597" y="6094102"/>
                  </a:lnTo>
                  <a:lnTo>
                    <a:pt x="4315091" y="6072127"/>
                  </a:lnTo>
                  <a:lnTo>
                    <a:pt x="4355329" y="6049541"/>
                  </a:lnTo>
                  <a:lnTo>
                    <a:pt x="4395306" y="6026345"/>
                  </a:lnTo>
                  <a:lnTo>
                    <a:pt x="4435013" y="6002539"/>
                  </a:lnTo>
                  <a:lnTo>
                    <a:pt x="4474444" y="5978124"/>
                  </a:lnTo>
                  <a:lnTo>
                    <a:pt x="4513592" y="5953099"/>
                  </a:lnTo>
                  <a:lnTo>
                    <a:pt x="4552450" y="5927465"/>
                  </a:lnTo>
                  <a:lnTo>
                    <a:pt x="4591011" y="5901223"/>
                  </a:lnTo>
                  <a:lnTo>
                    <a:pt x="4629268" y="5874371"/>
                  </a:lnTo>
                  <a:lnTo>
                    <a:pt x="4667215" y="5846912"/>
                  </a:lnTo>
                  <a:lnTo>
                    <a:pt x="4704844" y="5818845"/>
                  </a:lnTo>
                  <a:lnTo>
                    <a:pt x="4742148" y="5790169"/>
                  </a:lnTo>
                  <a:lnTo>
                    <a:pt x="4779120" y="5760887"/>
                  </a:lnTo>
                  <a:lnTo>
                    <a:pt x="4815754" y="5730997"/>
                  </a:lnTo>
                  <a:lnTo>
                    <a:pt x="4852043" y="5700500"/>
                  </a:lnTo>
                  <a:lnTo>
                    <a:pt x="4887979" y="5669396"/>
                  </a:lnTo>
                  <a:lnTo>
                    <a:pt x="4923556" y="5637686"/>
                  </a:lnTo>
                  <a:lnTo>
                    <a:pt x="4958767" y="5605369"/>
                  </a:lnTo>
                  <a:lnTo>
                    <a:pt x="4993604" y="5572447"/>
                  </a:lnTo>
                  <a:lnTo>
                    <a:pt x="5028062" y="5538919"/>
                  </a:lnTo>
                  <a:lnTo>
                    <a:pt x="5062132" y="5504786"/>
                  </a:lnTo>
                  <a:lnTo>
                    <a:pt x="5095809" y="5470047"/>
                  </a:lnTo>
                  <a:lnTo>
                    <a:pt x="5129084" y="5434704"/>
                  </a:lnTo>
                  <a:lnTo>
                    <a:pt x="5161839" y="5398878"/>
                  </a:lnTo>
                  <a:lnTo>
                    <a:pt x="5193960" y="5362698"/>
                  </a:lnTo>
                  <a:lnTo>
                    <a:pt x="5225448" y="5326171"/>
                  </a:lnTo>
                  <a:lnTo>
                    <a:pt x="5256303" y="5289302"/>
                  </a:lnTo>
                  <a:lnTo>
                    <a:pt x="5286526" y="5252100"/>
                  </a:lnTo>
                  <a:lnTo>
                    <a:pt x="5316117" y="5214571"/>
                  </a:lnTo>
                  <a:lnTo>
                    <a:pt x="5345076" y="5176723"/>
                  </a:lnTo>
                  <a:lnTo>
                    <a:pt x="5373403" y="5138561"/>
                  </a:lnTo>
                  <a:lnTo>
                    <a:pt x="5401098" y="5100093"/>
                  </a:lnTo>
                  <a:lnTo>
                    <a:pt x="5428163" y="5061326"/>
                  </a:lnTo>
                  <a:lnTo>
                    <a:pt x="5454596" y="5022267"/>
                  </a:lnTo>
                  <a:lnTo>
                    <a:pt x="5480399" y="4982923"/>
                  </a:lnTo>
                  <a:lnTo>
                    <a:pt x="5505572" y="4943300"/>
                  </a:lnTo>
                  <a:lnTo>
                    <a:pt x="5530114" y="4903406"/>
                  </a:lnTo>
                  <a:lnTo>
                    <a:pt x="5554027" y="4863248"/>
                  </a:lnTo>
                  <a:lnTo>
                    <a:pt x="5577310" y="4822832"/>
                  </a:lnTo>
                  <a:lnTo>
                    <a:pt x="5599964" y="4782165"/>
                  </a:lnTo>
                  <a:lnTo>
                    <a:pt x="5621988" y="4741255"/>
                  </a:lnTo>
                  <a:lnTo>
                    <a:pt x="5643384" y="4700108"/>
                  </a:lnTo>
                  <a:lnTo>
                    <a:pt x="5664151" y="4658731"/>
                  </a:lnTo>
                  <a:lnTo>
                    <a:pt x="5684290" y="4617132"/>
                  </a:lnTo>
                  <a:lnTo>
                    <a:pt x="5703801" y="4575316"/>
                  </a:lnTo>
                  <a:lnTo>
                    <a:pt x="5722684" y="4533292"/>
                  </a:lnTo>
                  <a:lnTo>
                    <a:pt x="5740940" y="4491065"/>
                  </a:lnTo>
                  <a:lnTo>
                    <a:pt x="5758568" y="4448644"/>
                  </a:lnTo>
                  <a:lnTo>
                    <a:pt x="5775569" y="4406034"/>
                  </a:lnTo>
                  <a:lnTo>
                    <a:pt x="5791944" y="4363242"/>
                  </a:lnTo>
                  <a:lnTo>
                    <a:pt x="5807692" y="4320277"/>
                  </a:lnTo>
                  <a:lnTo>
                    <a:pt x="5822814" y="4277144"/>
                  </a:lnTo>
                  <a:lnTo>
                    <a:pt x="5837310" y="4233851"/>
                  </a:lnTo>
                  <a:lnTo>
                    <a:pt x="5851180" y="4190404"/>
                  </a:lnTo>
                  <a:lnTo>
                    <a:pt x="5864425" y="4146810"/>
                  </a:lnTo>
                  <a:lnTo>
                    <a:pt x="5877044" y="4103077"/>
                  </a:lnTo>
                  <a:lnTo>
                    <a:pt x="5889039" y="4059211"/>
                  </a:lnTo>
                  <a:lnTo>
                    <a:pt x="5900409" y="4015219"/>
                  </a:lnTo>
                  <a:lnTo>
                    <a:pt x="5911154" y="3971108"/>
                  </a:lnTo>
                  <a:lnTo>
                    <a:pt x="5921276" y="3926886"/>
                  </a:lnTo>
                  <a:lnTo>
                    <a:pt x="5930773" y="3882558"/>
                  </a:lnTo>
                  <a:lnTo>
                    <a:pt x="5939647" y="3838132"/>
                  </a:lnTo>
                  <a:lnTo>
                    <a:pt x="5947897" y="3793615"/>
                  </a:lnTo>
                  <a:lnTo>
                    <a:pt x="5955525" y="3749014"/>
                  </a:lnTo>
                  <a:lnTo>
                    <a:pt x="5962529" y="3704336"/>
                  </a:lnTo>
                  <a:lnTo>
                    <a:pt x="5968911" y="3659587"/>
                  </a:lnTo>
                  <a:lnTo>
                    <a:pt x="5974671" y="3614774"/>
                  </a:lnTo>
                  <a:lnTo>
                    <a:pt x="5979808" y="3569905"/>
                  </a:lnTo>
                  <a:lnTo>
                    <a:pt x="5984324" y="3524987"/>
                  </a:lnTo>
                  <a:lnTo>
                    <a:pt x="5988218" y="3480026"/>
                  </a:lnTo>
                  <a:lnTo>
                    <a:pt x="5991491" y="3435029"/>
                  </a:lnTo>
                  <a:lnTo>
                    <a:pt x="5994143" y="3390004"/>
                  </a:lnTo>
                  <a:lnTo>
                    <a:pt x="5996174" y="3344956"/>
                  </a:lnTo>
                  <a:lnTo>
                    <a:pt x="5997584" y="3299894"/>
                  </a:lnTo>
                  <a:lnTo>
                    <a:pt x="5998375" y="3254823"/>
                  </a:lnTo>
                  <a:lnTo>
                    <a:pt x="5998545" y="3209752"/>
                  </a:lnTo>
                  <a:lnTo>
                    <a:pt x="5998096" y="3164687"/>
                  </a:lnTo>
                  <a:lnTo>
                    <a:pt x="5997027" y="3119634"/>
                  </a:lnTo>
                  <a:lnTo>
                    <a:pt x="5995339" y="3074601"/>
                  </a:lnTo>
                  <a:lnTo>
                    <a:pt x="5993031" y="3029594"/>
                  </a:lnTo>
                  <a:lnTo>
                    <a:pt x="5990106" y="2984622"/>
                  </a:lnTo>
                  <a:lnTo>
                    <a:pt x="5986561" y="2939689"/>
                  </a:lnTo>
                  <a:lnTo>
                    <a:pt x="5982399" y="2894805"/>
                  </a:lnTo>
                  <a:lnTo>
                    <a:pt x="5977619" y="2849974"/>
                  </a:lnTo>
                  <a:lnTo>
                    <a:pt x="5972221" y="2805205"/>
                  </a:lnTo>
                  <a:lnTo>
                    <a:pt x="5966205" y="2760504"/>
                  </a:lnTo>
                  <a:lnTo>
                    <a:pt x="5959573" y="2715879"/>
                  </a:lnTo>
                  <a:lnTo>
                    <a:pt x="5952323" y="2671335"/>
                  </a:lnTo>
                  <a:lnTo>
                    <a:pt x="5944457" y="2626881"/>
                  </a:lnTo>
                  <a:lnTo>
                    <a:pt x="5935975" y="2582522"/>
                  </a:lnTo>
                  <a:lnTo>
                    <a:pt x="5926876" y="2538267"/>
                  </a:lnTo>
                  <a:lnTo>
                    <a:pt x="5917162" y="2494121"/>
                  </a:lnTo>
                  <a:lnTo>
                    <a:pt x="5906832" y="2450092"/>
                  </a:lnTo>
                  <a:lnTo>
                    <a:pt x="5895887" y="2406187"/>
                  </a:lnTo>
                  <a:lnTo>
                    <a:pt x="5884326" y="2362412"/>
                  </a:lnTo>
                  <a:lnTo>
                    <a:pt x="5872151" y="2318775"/>
                  </a:lnTo>
                  <a:lnTo>
                    <a:pt x="5859362" y="2275282"/>
                  </a:lnTo>
                  <a:lnTo>
                    <a:pt x="5845958" y="2231941"/>
                  </a:lnTo>
                  <a:lnTo>
                    <a:pt x="5831940" y="2188758"/>
                  </a:lnTo>
                  <a:lnTo>
                    <a:pt x="5817308" y="2145741"/>
                  </a:lnTo>
                  <a:lnTo>
                    <a:pt x="5802063" y="2102895"/>
                  </a:lnTo>
                  <a:lnTo>
                    <a:pt x="5786204" y="2060229"/>
                  </a:lnTo>
                  <a:lnTo>
                    <a:pt x="5769733" y="2017749"/>
                  </a:lnTo>
                  <a:lnTo>
                    <a:pt x="5752648" y="1975462"/>
                  </a:lnTo>
                  <a:lnTo>
                    <a:pt x="5734952" y="1933375"/>
                  </a:lnTo>
                  <a:lnTo>
                    <a:pt x="5716643" y="1891495"/>
                  </a:lnTo>
                  <a:lnTo>
                    <a:pt x="5697722" y="1849828"/>
                  </a:lnTo>
                  <a:lnTo>
                    <a:pt x="5678189" y="1808383"/>
                  </a:lnTo>
                  <a:lnTo>
                    <a:pt x="5658045" y="1767164"/>
                  </a:lnTo>
                  <a:lnTo>
                    <a:pt x="5637290" y="1726181"/>
                  </a:lnTo>
                  <a:lnTo>
                    <a:pt x="5615924" y="1685439"/>
                  </a:lnTo>
                  <a:lnTo>
                    <a:pt x="5593947" y="1644946"/>
                  </a:lnTo>
                  <a:lnTo>
                    <a:pt x="5571360" y="1604708"/>
                  </a:lnTo>
                  <a:lnTo>
                    <a:pt x="5548163" y="1564732"/>
                  </a:lnTo>
                  <a:lnTo>
                    <a:pt x="5524356" y="1525025"/>
                  </a:lnTo>
                  <a:lnTo>
                    <a:pt x="5499939" y="1485595"/>
                  </a:lnTo>
                  <a:lnTo>
                    <a:pt x="5474913" y="1446448"/>
                  </a:lnTo>
                  <a:lnTo>
                    <a:pt x="5449278" y="1407591"/>
                  </a:lnTo>
                  <a:lnTo>
                    <a:pt x="5423034" y="1369030"/>
                  </a:lnTo>
                  <a:lnTo>
                    <a:pt x="5396181" y="1330774"/>
                  </a:lnTo>
                  <a:lnTo>
                    <a:pt x="5368720" y="1292829"/>
                  </a:lnTo>
                  <a:lnTo>
                    <a:pt x="5340652" y="1255201"/>
                  </a:lnTo>
                  <a:lnTo>
                    <a:pt x="5311975" y="1217898"/>
                  </a:lnTo>
                  <a:lnTo>
                    <a:pt x="5282690" y="1180927"/>
                  </a:lnTo>
                  <a:lnTo>
                    <a:pt x="5252799" y="1144294"/>
                  </a:lnTo>
                  <a:lnTo>
                    <a:pt x="5222300" y="1108007"/>
                  </a:lnTo>
                  <a:lnTo>
                    <a:pt x="5191195" y="1072072"/>
                  </a:lnTo>
                  <a:lnTo>
                    <a:pt x="5159483" y="1036497"/>
                  </a:lnTo>
                  <a:lnTo>
                    <a:pt x="5127165" y="1001287"/>
                  </a:lnTo>
                  <a:lnTo>
                    <a:pt x="5094241" y="966451"/>
                  </a:lnTo>
                  <a:lnTo>
                    <a:pt x="5060711" y="931996"/>
                  </a:lnTo>
                  <a:lnTo>
                    <a:pt x="5026576" y="897927"/>
                  </a:lnTo>
                  <a:lnTo>
                    <a:pt x="4991835" y="864252"/>
                  </a:lnTo>
                  <a:lnTo>
                    <a:pt x="4956490" y="830978"/>
                  </a:lnTo>
                  <a:lnTo>
                    <a:pt x="4919609" y="797284"/>
                  </a:lnTo>
                  <a:lnTo>
                    <a:pt x="4882258" y="764195"/>
                  </a:lnTo>
                  <a:lnTo>
                    <a:pt x="4844444" y="731716"/>
                  </a:lnTo>
                  <a:lnTo>
                    <a:pt x="4806174" y="699849"/>
                  </a:lnTo>
                  <a:lnTo>
                    <a:pt x="4767457" y="668600"/>
                  </a:lnTo>
                  <a:lnTo>
                    <a:pt x="4728300" y="637971"/>
                  </a:lnTo>
                  <a:lnTo>
                    <a:pt x="4688712" y="607967"/>
                  </a:lnTo>
                  <a:lnTo>
                    <a:pt x="4648699" y="578591"/>
                  </a:lnTo>
                  <a:lnTo>
                    <a:pt x="4608270" y="549847"/>
                  </a:lnTo>
                  <a:lnTo>
                    <a:pt x="4567432" y="521739"/>
                  </a:lnTo>
                  <a:lnTo>
                    <a:pt x="4526194" y="494270"/>
                  </a:lnTo>
                  <a:lnTo>
                    <a:pt x="4484562" y="467445"/>
                  </a:lnTo>
                  <a:lnTo>
                    <a:pt x="4442545" y="441266"/>
                  </a:lnTo>
                  <a:lnTo>
                    <a:pt x="4400151" y="415738"/>
                  </a:lnTo>
                  <a:lnTo>
                    <a:pt x="4357387" y="390865"/>
                  </a:lnTo>
                  <a:lnTo>
                    <a:pt x="4314261" y="366649"/>
                  </a:lnTo>
                  <a:lnTo>
                    <a:pt x="4270781" y="343096"/>
                  </a:lnTo>
                  <a:lnTo>
                    <a:pt x="4226954" y="320209"/>
                  </a:lnTo>
                  <a:lnTo>
                    <a:pt x="4182789" y="297991"/>
                  </a:lnTo>
                  <a:lnTo>
                    <a:pt x="4138293" y="276446"/>
                  </a:lnTo>
                  <a:lnTo>
                    <a:pt x="4093473" y="255578"/>
                  </a:lnTo>
                  <a:lnTo>
                    <a:pt x="4048339" y="235391"/>
                  </a:lnTo>
                  <a:lnTo>
                    <a:pt x="4002897" y="215888"/>
                  </a:lnTo>
                  <a:lnTo>
                    <a:pt x="3957155" y="197074"/>
                  </a:lnTo>
                  <a:lnTo>
                    <a:pt x="3911121" y="178951"/>
                  </a:lnTo>
                  <a:lnTo>
                    <a:pt x="3864803" y="161525"/>
                  </a:lnTo>
                  <a:lnTo>
                    <a:pt x="3818208" y="144798"/>
                  </a:lnTo>
                  <a:lnTo>
                    <a:pt x="3771344" y="128774"/>
                  </a:lnTo>
                  <a:lnTo>
                    <a:pt x="3724220" y="113457"/>
                  </a:lnTo>
                  <a:lnTo>
                    <a:pt x="3676843" y="98851"/>
                  </a:lnTo>
                  <a:lnTo>
                    <a:pt x="3629220" y="84959"/>
                  </a:lnTo>
                  <a:lnTo>
                    <a:pt x="3581359" y="71786"/>
                  </a:lnTo>
                  <a:lnTo>
                    <a:pt x="3533269" y="59335"/>
                  </a:lnTo>
                  <a:lnTo>
                    <a:pt x="3484956" y="47609"/>
                  </a:lnTo>
                  <a:lnTo>
                    <a:pt x="3436430" y="36613"/>
                  </a:lnTo>
                  <a:lnTo>
                    <a:pt x="3387696" y="26350"/>
                  </a:lnTo>
                  <a:lnTo>
                    <a:pt x="3338764" y="16825"/>
                  </a:lnTo>
                  <a:lnTo>
                    <a:pt x="3289641" y="8040"/>
                  </a:lnTo>
                  <a:lnTo>
                    <a:pt x="3240335" y="0"/>
                  </a:lnTo>
                  <a:close/>
                </a:path>
              </a:pathLst>
            </a:custGeom>
            <a:solidFill>
              <a:srgbClr val="ECF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5004" y="3041862"/>
              <a:ext cx="6515734" cy="5081270"/>
            </a:xfrm>
            <a:custGeom>
              <a:avLst/>
              <a:gdLst/>
              <a:ahLst/>
              <a:cxnLst/>
              <a:rect l="l" t="t" r="r" b="b"/>
              <a:pathLst>
                <a:path w="6515734" h="5081270">
                  <a:moveTo>
                    <a:pt x="3257580" y="0"/>
                  </a:moveTo>
                  <a:lnTo>
                    <a:pt x="3209044" y="354"/>
                  </a:lnTo>
                  <a:lnTo>
                    <a:pt x="3160678" y="1413"/>
                  </a:lnTo>
                  <a:lnTo>
                    <a:pt x="3112488" y="3173"/>
                  </a:lnTo>
                  <a:lnTo>
                    <a:pt x="3064479" y="5628"/>
                  </a:lnTo>
                  <a:lnTo>
                    <a:pt x="3016655" y="8774"/>
                  </a:lnTo>
                  <a:lnTo>
                    <a:pt x="2969022" y="12605"/>
                  </a:lnTo>
                  <a:lnTo>
                    <a:pt x="2921583" y="17117"/>
                  </a:lnTo>
                  <a:lnTo>
                    <a:pt x="2874345" y="22305"/>
                  </a:lnTo>
                  <a:lnTo>
                    <a:pt x="2827312" y="28163"/>
                  </a:lnTo>
                  <a:lnTo>
                    <a:pt x="2780489" y="34688"/>
                  </a:lnTo>
                  <a:lnTo>
                    <a:pt x="2733881" y="41874"/>
                  </a:lnTo>
                  <a:lnTo>
                    <a:pt x="2687492" y="49716"/>
                  </a:lnTo>
                  <a:lnTo>
                    <a:pt x="2641329" y="58209"/>
                  </a:lnTo>
                  <a:lnTo>
                    <a:pt x="2595395" y="67349"/>
                  </a:lnTo>
                  <a:lnTo>
                    <a:pt x="2549695" y="77130"/>
                  </a:lnTo>
                  <a:lnTo>
                    <a:pt x="2504235" y="87547"/>
                  </a:lnTo>
                  <a:lnTo>
                    <a:pt x="2459019" y="98597"/>
                  </a:lnTo>
                  <a:lnTo>
                    <a:pt x="2414052" y="110273"/>
                  </a:lnTo>
                  <a:lnTo>
                    <a:pt x="2369339" y="122571"/>
                  </a:lnTo>
                  <a:lnTo>
                    <a:pt x="2324885" y="135486"/>
                  </a:lnTo>
                  <a:lnTo>
                    <a:pt x="2280695" y="149013"/>
                  </a:lnTo>
                  <a:lnTo>
                    <a:pt x="2236774" y="163147"/>
                  </a:lnTo>
                  <a:lnTo>
                    <a:pt x="2193127" y="177883"/>
                  </a:lnTo>
                  <a:lnTo>
                    <a:pt x="2149758" y="193217"/>
                  </a:lnTo>
                  <a:lnTo>
                    <a:pt x="2106673" y="209143"/>
                  </a:lnTo>
                  <a:lnTo>
                    <a:pt x="2063876" y="225657"/>
                  </a:lnTo>
                  <a:lnTo>
                    <a:pt x="2021373" y="242753"/>
                  </a:lnTo>
                  <a:lnTo>
                    <a:pt x="1979168" y="260427"/>
                  </a:lnTo>
                  <a:lnTo>
                    <a:pt x="1937266" y="278674"/>
                  </a:lnTo>
                  <a:lnTo>
                    <a:pt x="1895672" y="297489"/>
                  </a:lnTo>
                  <a:lnTo>
                    <a:pt x="1854390" y="316867"/>
                  </a:lnTo>
                  <a:lnTo>
                    <a:pt x="1813427" y="336803"/>
                  </a:lnTo>
                  <a:lnTo>
                    <a:pt x="1772787" y="357293"/>
                  </a:lnTo>
                  <a:lnTo>
                    <a:pt x="1732474" y="378330"/>
                  </a:lnTo>
                  <a:lnTo>
                    <a:pt x="1692493" y="399911"/>
                  </a:lnTo>
                  <a:lnTo>
                    <a:pt x="1652850" y="422031"/>
                  </a:lnTo>
                  <a:lnTo>
                    <a:pt x="1613550" y="444684"/>
                  </a:lnTo>
                  <a:lnTo>
                    <a:pt x="1574596" y="467866"/>
                  </a:lnTo>
                  <a:lnTo>
                    <a:pt x="1535995" y="491572"/>
                  </a:lnTo>
                  <a:lnTo>
                    <a:pt x="1497751" y="515797"/>
                  </a:lnTo>
                  <a:lnTo>
                    <a:pt x="1459869" y="540535"/>
                  </a:lnTo>
                  <a:lnTo>
                    <a:pt x="1422353" y="565783"/>
                  </a:lnTo>
                  <a:lnTo>
                    <a:pt x="1385210" y="591535"/>
                  </a:lnTo>
                  <a:lnTo>
                    <a:pt x="1348443" y="617786"/>
                  </a:lnTo>
                  <a:lnTo>
                    <a:pt x="1312058" y="644532"/>
                  </a:lnTo>
                  <a:lnTo>
                    <a:pt x="1276059" y="671767"/>
                  </a:lnTo>
                  <a:lnTo>
                    <a:pt x="1240451" y="699487"/>
                  </a:lnTo>
                  <a:lnTo>
                    <a:pt x="1205240" y="727686"/>
                  </a:lnTo>
                  <a:lnTo>
                    <a:pt x="1170430" y="756361"/>
                  </a:lnTo>
                  <a:lnTo>
                    <a:pt x="1136026" y="785505"/>
                  </a:lnTo>
                  <a:lnTo>
                    <a:pt x="1102033" y="815114"/>
                  </a:lnTo>
                  <a:lnTo>
                    <a:pt x="1068456" y="845183"/>
                  </a:lnTo>
                  <a:lnTo>
                    <a:pt x="1035300" y="875708"/>
                  </a:lnTo>
                  <a:lnTo>
                    <a:pt x="1002570" y="906682"/>
                  </a:lnTo>
                  <a:lnTo>
                    <a:pt x="970270" y="938102"/>
                  </a:lnTo>
                  <a:lnTo>
                    <a:pt x="938405" y="969963"/>
                  </a:lnTo>
                  <a:lnTo>
                    <a:pt x="906981" y="1002259"/>
                  </a:lnTo>
                  <a:lnTo>
                    <a:pt x="876003" y="1034985"/>
                  </a:lnTo>
                  <a:lnTo>
                    <a:pt x="845474" y="1068138"/>
                  </a:lnTo>
                  <a:lnTo>
                    <a:pt x="815401" y="1101711"/>
                  </a:lnTo>
                  <a:lnTo>
                    <a:pt x="785787" y="1135701"/>
                  </a:lnTo>
                  <a:lnTo>
                    <a:pt x="756639" y="1170101"/>
                  </a:lnTo>
                  <a:lnTo>
                    <a:pt x="727960" y="1204907"/>
                  </a:lnTo>
                  <a:lnTo>
                    <a:pt x="699756" y="1240115"/>
                  </a:lnTo>
                  <a:lnTo>
                    <a:pt x="672032" y="1275719"/>
                  </a:lnTo>
                  <a:lnTo>
                    <a:pt x="644792" y="1311715"/>
                  </a:lnTo>
                  <a:lnTo>
                    <a:pt x="618042" y="1348097"/>
                  </a:lnTo>
                  <a:lnTo>
                    <a:pt x="591786" y="1384861"/>
                  </a:lnTo>
                  <a:lnTo>
                    <a:pt x="566030" y="1422001"/>
                  </a:lnTo>
                  <a:lnTo>
                    <a:pt x="540777" y="1459513"/>
                  </a:lnTo>
                  <a:lnTo>
                    <a:pt x="516033" y="1497393"/>
                  </a:lnTo>
                  <a:lnTo>
                    <a:pt x="491804" y="1535634"/>
                  </a:lnTo>
                  <a:lnTo>
                    <a:pt x="468093" y="1574232"/>
                  </a:lnTo>
                  <a:lnTo>
                    <a:pt x="444906" y="1613183"/>
                  </a:lnTo>
                  <a:lnTo>
                    <a:pt x="422248" y="1652481"/>
                  </a:lnTo>
                  <a:lnTo>
                    <a:pt x="400123" y="1692121"/>
                  </a:lnTo>
                  <a:lnTo>
                    <a:pt x="378537" y="1732099"/>
                  </a:lnTo>
                  <a:lnTo>
                    <a:pt x="357494" y="1772409"/>
                  </a:lnTo>
                  <a:lnTo>
                    <a:pt x="337000" y="1813048"/>
                  </a:lnTo>
                  <a:lnTo>
                    <a:pt x="317058" y="1854009"/>
                  </a:lnTo>
                  <a:lnTo>
                    <a:pt x="297675" y="1895287"/>
                  </a:lnTo>
                  <a:lnTo>
                    <a:pt x="278854" y="1936879"/>
                  </a:lnTo>
                  <a:lnTo>
                    <a:pt x="260602" y="1978779"/>
                  </a:lnTo>
                  <a:lnTo>
                    <a:pt x="242922" y="2020982"/>
                  </a:lnTo>
                  <a:lnTo>
                    <a:pt x="225820" y="2063484"/>
                  </a:lnTo>
                  <a:lnTo>
                    <a:pt x="209301" y="2106279"/>
                  </a:lnTo>
                  <a:lnTo>
                    <a:pt x="193369" y="2149362"/>
                  </a:lnTo>
                  <a:lnTo>
                    <a:pt x="178029" y="2192729"/>
                  </a:lnTo>
                  <a:lnTo>
                    <a:pt x="163287" y="2236375"/>
                  </a:lnTo>
                  <a:lnTo>
                    <a:pt x="149147" y="2280294"/>
                  </a:lnTo>
                  <a:lnTo>
                    <a:pt x="135614" y="2324482"/>
                  </a:lnTo>
                  <a:lnTo>
                    <a:pt x="122693" y="2368934"/>
                  </a:lnTo>
                  <a:lnTo>
                    <a:pt x="110389" y="2413646"/>
                  </a:lnTo>
                  <a:lnTo>
                    <a:pt x="98707" y="2458611"/>
                  </a:lnTo>
                  <a:lnTo>
                    <a:pt x="87652" y="2503826"/>
                  </a:lnTo>
                  <a:lnTo>
                    <a:pt x="77228" y="2549285"/>
                  </a:lnTo>
                  <a:lnTo>
                    <a:pt x="67441" y="2594984"/>
                  </a:lnTo>
                  <a:lnTo>
                    <a:pt x="58295" y="2640917"/>
                  </a:lnTo>
                  <a:lnTo>
                    <a:pt x="49795" y="2687080"/>
                  </a:lnTo>
                  <a:lnTo>
                    <a:pt x="41947" y="2733467"/>
                  </a:lnTo>
                  <a:lnTo>
                    <a:pt x="34755" y="2780074"/>
                  </a:lnTo>
                  <a:lnTo>
                    <a:pt x="28224" y="2826897"/>
                  </a:lnTo>
                  <a:lnTo>
                    <a:pt x="22359" y="2873929"/>
                  </a:lnTo>
                  <a:lnTo>
                    <a:pt x="17164" y="2921167"/>
                  </a:lnTo>
                  <a:lnTo>
                    <a:pt x="12646" y="2968604"/>
                  </a:lnTo>
                  <a:lnTo>
                    <a:pt x="8808" y="3016238"/>
                  </a:lnTo>
                  <a:lnTo>
                    <a:pt x="5655" y="3064061"/>
                  </a:lnTo>
                  <a:lnTo>
                    <a:pt x="3193" y="3112070"/>
                  </a:lnTo>
                  <a:lnTo>
                    <a:pt x="1427" y="3160260"/>
                  </a:lnTo>
                  <a:lnTo>
                    <a:pt x="361" y="3208625"/>
                  </a:lnTo>
                  <a:lnTo>
                    <a:pt x="0" y="3257162"/>
                  </a:lnTo>
                  <a:lnTo>
                    <a:pt x="402" y="3308856"/>
                  </a:lnTo>
                  <a:lnTo>
                    <a:pt x="1567" y="3358710"/>
                  </a:lnTo>
                  <a:lnTo>
                    <a:pt x="3492" y="3408489"/>
                  </a:lnTo>
                  <a:lnTo>
                    <a:pt x="6176" y="3458185"/>
                  </a:lnTo>
                  <a:lnTo>
                    <a:pt x="9615" y="3507789"/>
                  </a:lnTo>
                  <a:lnTo>
                    <a:pt x="13806" y="3557292"/>
                  </a:lnTo>
                  <a:lnTo>
                    <a:pt x="18749" y="3606688"/>
                  </a:lnTo>
                  <a:lnTo>
                    <a:pt x="24439" y="3655967"/>
                  </a:lnTo>
                  <a:lnTo>
                    <a:pt x="30875" y="3705122"/>
                  </a:lnTo>
                  <a:lnTo>
                    <a:pt x="38053" y="3754143"/>
                  </a:lnTo>
                  <a:lnTo>
                    <a:pt x="45972" y="3803024"/>
                  </a:lnTo>
                  <a:lnTo>
                    <a:pt x="54628" y="3851755"/>
                  </a:lnTo>
                  <a:lnTo>
                    <a:pt x="64020" y="3900328"/>
                  </a:lnTo>
                  <a:lnTo>
                    <a:pt x="74145" y="3948736"/>
                  </a:lnTo>
                  <a:lnTo>
                    <a:pt x="85000" y="3996969"/>
                  </a:lnTo>
                  <a:lnTo>
                    <a:pt x="96582" y="4045021"/>
                  </a:lnTo>
                  <a:lnTo>
                    <a:pt x="108890" y="4092881"/>
                  </a:lnTo>
                  <a:lnTo>
                    <a:pt x="121920" y="4140543"/>
                  </a:lnTo>
                  <a:lnTo>
                    <a:pt x="135671" y="4187998"/>
                  </a:lnTo>
                  <a:lnTo>
                    <a:pt x="150139" y="4235238"/>
                  </a:lnTo>
                  <a:lnTo>
                    <a:pt x="165322" y="4282254"/>
                  </a:lnTo>
                  <a:lnTo>
                    <a:pt x="181218" y="4329038"/>
                  </a:lnTo>
                  <a:lnTo>
                    <a:pt x="197824" y="4375582"/>
                  </a:lnTo>
                  <a:lnTo>
                    <a:pt x="215138" y="4421878"/>
                  </a:lnTo>
                  <a:lnTo>
                    <a:pt x="233156" y="4467918"/>
                  </a:lnTo>
                  <a:lnTo>
                    <a:pt x="251877" y="4513693"/>
                  </a:lnTo>
                  <a:lnTo>
                    <a:pt x="271298" y="4559195"/>
                  </a:lnTo>
                  <a:lnTo>
                    <a:pt x="291416" y="4604416"/>
                  </a:lnTo>
                  <a:lnTo>
                    <a:pt x="312229" y="4649347"/>
                  </a:lnTo>
                  <a:lnTo>
                    <a:pt x="333735" y="4693981"/>
                  </a:lnTo>
                  <a:lnTo>
                    <a:pt x="355930" y="4738309"/>
                  </a:lnTo>
                  <a:lnTo>
                    <a:pt x="378813" y="4782322"/>
                  </a:lnTo>
                  <a:lnTo>
                    <a:pt x="402381" y="4826014"/>
                  </a:lnTo>
                  <a:lnTo>
                    <a:pt x="426631" y="4869374"/>
                  </a:lnTo>
                  <a:lnTo>
                    <a:pt x="451560" y="4912396"/>
                  </a:lnTo>
                  <a:lnTo>
                    <a:pt x="477167" y="4955071"/>
                  </a:lnTo>
                  <a:lnTo>
                    <a:pt x="503449" y="4997391"/>
                  </a:lnTo>
                  <a:lnTo>
                    <a:pt x="530403" y="5039347"/>
                  </a:lnTo>
                  <a:lnTo>
                    <a:pt x="558027" y="5080931"/>
                  </a:lnTo>
                  <a:lnTo>
                    <a:pt x="3257580" y="3257658"/>
                  </a:lnTo>
                  <a:lnTo>
                    <a:pt x="6412377" y="4069625"/>
                  </a:lnTo>
                  <a:lnTo>
                    <a:pt x="6424790" y="4019805"/>
                  </a:lnTo>
                  <a:lnTo>
                    <a:pt x="6436411" y="3969817"/>
                  </a:lnTo>
                  <a:lnTo>
                    <a:pt x="6447237" y="3919670"/>
                  </a:lnTo>
                  <a:lnTo>
                    <a:pt x="6457269" y="3869374"/>
                  </a:lnTo>
                  <a:lnTo>
                    <a:pt x="6466505" y="3818938"/>
                  </a:lnTo>
                  <a:lnTo>
                    <a:pt x="6474944" y="3768371"/>
                  </a:lnTo>
                  <a:lnTo>
                    <a:pt x="6482585" y="3717685"/>
                  </a:lnTo>
                  <a:lnTo>
                    <a:pt x="6489426" y="3666887"/>
                  </a:lnTo>
                  <a:lnTo>
                    <a:pt x="6495466" y="3615988"/>
                  </a:lnTo>
                  <a:lnTo>
                    <a:pt x="6500705" y="3564997"/>
                  </a:lnTo>
                  <a:lnTo>
                    <a:pt x="6505141" y="3513924"/>
                  </a:lnTo>
                  <a:lnTo>
                    <a:pt x="6508773" y="3462778"/>
                  </a:lnTo>
                  <a:lnTo>
                    <a:pt x="6511600" y="3411569"/>
                  </a:lnTo>
                  <a:lnTo>
                    <a:pt x="6513621" y="3360306"/>
                  </a:lnTo>
                  <a:lnTo>
                    <a:pt x="6514834" y="3308999"/>
                  </a:lnTo>
                  <a:lnTo>
                    <a:pt x="6515239" y="3257658"/>
                  </a:lnTo>
                  <a:lnTo>
                    <a:pt x="6514884" y="3209116"/>
                  </a:lnTo>
                  <a:lnTo>
                    <a:pt x="6513825" y="3160745"/>
                  </a:lnTo>
                  <a:lnTo>
                    <a:pt x="6512065" y="3112549"/>
                  </a:lnTo>
                  <a:lnTo>
                    <a:pt x="6509609" y="3064534"/>
                  </a:lnTo>
                  <a:lnTo>
                    <a:pt x="6506463" y="3016705"/>
                  </a:lnTo>
                  <a:lnTo>
                    <a:pt x="6502631" y="2969066"/>
                  </a:lnTo>
                  <a:lnTo>
                    <a:pt x="6498118" y="2921622"/>
                  </a:lnTo>
                  <a:lnTo>
                    <a:pt x="6492929" y="2874379"/>
                  </a:lnTo>
                  <a:lnTo>
                    <a:pt x="6487069" y="2827340"/>
                  </a:lnTo>
                  <a:lnTo>
                    <a:pt x="6480543" y="2780512"/>
                  </a:lnTo>
                  <a:lnTo>
                    <a:pt x="6473356" y="2733899"/>
                  </a:lnTo>
                  <a:lnTo>
                    <a:pt x="6465513" y="2687505"/>
                  </a:lnTo>
                  <a:lnTo>
                    <a:pt x="6457018" y="2641336"/>
                  </a:lnTo>
                  <a:lnTo>
                    <a:pt x="6447877" y="2595397"/>
                  </a:lnTo>
                  <a:lnTo>
                    <a:pt x="6438094" y="2549692"/>
                  </a:lnTo>
                  <a:lnTo>
                    <a:pt x="6427674" y="2504227"/>
                  </a:lnTo>
                  <a:lnTo>
                    <a:pt x="6416623" y="2459006"/>
                  </a:lnTo>
                  <a:lnTo>
                    <a:pt x="6404945" y="2414035"/>
                  </a:lnTo>
                  <a:lnTo>
                    <a:pt x="6392644" y="2369317"/>
                  </a:lnTo>
                  <a:lnTo>
                    <a:pt x="6379727" y="2324859"/>
                  </a:lnTo>
                  <a:lnTo>
                    <a:pt x="6366198" y="2280665"/>
                  </a:lnTo>
                  <a:lnTo>
                    <a:pt x="6352061" y="2236739"/>
                  </a:lnTo>
                  <a:lnTo>
                    <a:pt x="6337322" y="2193087"/>
                  </a:lnTo>
                  <a:lnTo>
                    <a:pt x="6321985" y="2149714"/>
                  </a:lnTo>
                  <a:lnTo>
                    <a:pt x="6306056" y="2106625"/>
                  </a:lnTo>
                  <a:lnTo>
                    <a:pt x="6289539" y="2063824"/>
                  </a:lnTo>
                  <a:lnTo>
                    <a:pt x="6272440" y="2021316"/>
                  </a:lnTo>
                  <a:lnTo>
                    <a:pt x="6254762" y="1979107"/>
                  </a:lnTo>
                  <a:lnTo>
                    <a:pt x="6236512" y="1937201"/>
                  </a:lnTo>
                  <a:lnTo>
                    <a:pt x="6217694" y="1895603"/>
                  </a:lnTo>
                  <a:lnTo>
                    <a:pt x="6198312" y="1854318"/>
                  </a:lnTo>
                  <a:lnTo>
                    <a:pt x="6178373" y="1813351"/>
                  </a:lnTo>
                  <a:lnTo>
                    <a:pt x="6157880" y="1772707"/>
                  </a:lnTo>
                  <a:lnTo>
                    <a:pt x="6136838" y="1732390"/>
                  </a:lnTo>
                  <a:lnTo>
                    <a:pt x="6115253" y="1692406"/>
                  </a:lnTo>
                  <a:lnTo>
                    <a:pt x="6093130" y="1652760"/>
                  </a:lnTo>
                  <a:lnTo>
                    <a:pt x="6070473" y="1613456"/>
                  </a:lnTo>
                  <a:lnTo>
                    <a:pt x="6047286" y="1574500"/>
                  </a:lnTo>
                  <a:lnTo>
                    <a:pt x="6023577" y="1535895"/>
                  </a:lnTo>
                  <a:lnTo>
                    <a:pt x="5999348" y="1497648"/>
                  </a:lnTo>
                  <a:lnTo>
                    <a:pt x="5974605" y="1459763"/>
                  </a:lnTo>
                  <a:lnTo>
                    <a:pt x="5949352" y="1422245"/>
                  </a:lnTo>
                  <a:lnTo>
                    <a:pt x="5923596" y="1385099"/>
                  </a:lnTo>
                  <a:lnTo>
                    <a:pt x="5897340" y="1348329"/>
                  </a:lnTo>
                  <a:lnTo>
                    <a:pt x="5870590" y="1311941"/>
                  </a:lnTo>
                  <a:lnTo>
                    <a:pt x="5843350" y="1275940"/>
                  </a:lnTo>
                  <a:lnTo>
                    <a:pt x="5815626" y="1240330"/>
                  </a:lnTo>
                  <a:lnTo>
                    <a:pt x="5787421" y="1205117"/>
                  </a:lnTo>
                  <a:lnTo>
                    <a:pt x="5758742" y="1170305"/>
                  </a:lnTo>
                  <a:lnTo>
                    <a:pt x="5729593" y="1135899"/>
                  </a:lnTo>
                  <a:lnTo>
                    <a:pt x="5699979" y="1101904"/>
                  </a:lnTo>
                  <a:lnTo>
                    <a:pt x="5669905" y="1068325"/>
                  </a:lnTo>
                  <a:lnTo>
                    <a:pt x="5639375" y="1035167"/>
                  </a:lnTo>
                  <a:lnTo>
                    <a:pt x="5608395" y="1002435"/>
                  </a:lnTo>
                  <a:lnTo>
                    <a:pt x="5576970" y="970134"/>
                  </a:lnTo>
                  <a:lnTo>
                    <a:pt x="5545104" y="938268"/>
                  </a:lnTo>
                  <a:lnTo>
                    <a:pt x="5512803" y="906843"/>
                  </a:lnTo>
                  <a:lnTo>
                    <a:pt x="5480071" y="875863"/>
                  </a:lnTo>
                  <a:lnTo>
                    <a:pt x="5446913" y="845333"/>
                  </a:lnTo>
                  <a:lnTo>
                    <a:pt x="5413334" y="815259"/>
                  </a:lnTo>
                  <a:lnTo>
                    <a:pt x="5379339" y="785645"/>
                  </a:lnTo>
                  <a:lnTo>
                    <a:pt x="5344934" y="756496"/>
                  </a:lnTo>
                  <a:lnTo>
                    <a:pt x="5310121" y="727817"/>
                  </a:lnTo>
                  <a:lnTo>
                    <a:pt x="5274908" y="699613"/>
                  </a:lnTo>
                  <a:lnTo>
                    <a:pt x="5239298" y="671888"/>
                  </a:lnTo>
                  <a:lnTo>
                    <a:pt x="5203297" y="644648"/>
                  </a:lnTo>
                  <a:lnTo>
                    <a:pt x="5166909" y="617898"/>
                  </a:lnTo>
                  <a:lnTo>
                    <a:pt x="5130140" y="591642"/>
                  </a:lnTo>
                  <a:lnTo>
                    <a:pt x="5092993" y="565886"/>
                  </a:lnTo>
                  <a:lnTo>
                    <a:pt x="5055475" y="540634"/>
                  </a:lnTo>
                  <a:lnTo>
                    <a:pt x="5017590" y="515891"/>
                  </a:lnTo>
                  <a:lnTo>
                    <a:pt x="4979343" y="491662"/>
                  </a:lnTo>
                  <a:lnTo>
                    <a:pt x="4940739" y="467952"/>
                  </a:lnTo>
                  <a:lnTo>
                    <a:pt x="4901782" y="444766"/>
                  </a:lnTo>
                  <a:lnTo>
                    <a:pt x="4862478" y="422108"/>
                  </a:lnTo>
                  <a:lnTo>
                    <a:pt x="4822832" y="399985"/>
                  </a:lnTo>
                  <a:lnTo>
                    <a:pt x="4782848" y="378400"/>
                  </a:lnTo>
                  <a:lnTo>
                    <a:pt x="4742532" y="357359"/>
                  </a:lnTo>
                  <a:lnTo>
                    <a:pt x="4701887" y="336866"/>
                  </a:lnTo>
                  <a:lnTo>
                    <a:pt x="4660920" y="316926"/>
                  </a:lnTo>
                  <a:lnTo>
                    <a:pt x="4619635" y="297545"/>
                  </a:lnTo>
                  <a:lnTo>
                    <a:pt x="4578037" y="278726"/>
                  </a:lnTo>
                  <a:lnTo>
                    <a:pt x="4536131" y="260476"/>
                  </a:lnTo>
                  <a:lnTo>
                    <a:pt x="4493922" y="242799"/>
                  </a:lnTo>
                  <a:lnTo>
                    <a:pt x="4451414" y="225699"/>
                  </a:lnTo>
                  <a:lnTo>
                    <a:pt x="4408613" y="209182"/>
                  </a:lnTo>
                  <a:lnTo>
                    <a:pt x="4365524" y="193253"/>
                  </a:lnTo>
                  <a:lnTo>
                    <a:pt x="4322151" y="177917"/>
                  </a:lnTo>
                  <a:lnTo>
                    <a:pt x="4278499" y="163177"/>
                  </a:lnTo>
                  <a:lnTo>
                    <a:pt x="4234574" y="149041"/>
                  </a:lnTo>
                  <a:lnTo>
                    <a:pt x="4190379" y="135511"/>
                  </a:lnTo>
                  <a:lnTo>
                    <a:pt x="4145921" y="122594"/>
                  </a:lnTo>
                  <a:lnTo>
                    <a:pt x="4101204" y="110294"/>
                  </a:lnTo>
                  <a:lnTo>
                    <a:pt x="4056232" y="98615"/>
                  </a:lnTo>
                  <a:lnTo>
                    <a:pt x="4011011" y="87564"/>
                  </a:lnTo>
                  <a:lnTo>
                    <a:pt x="3965546" y="77144"/>
                  </a:lnTo>
                  <a:lnTo>
                    <a:pt x="3919841" y="67361"/>
                  </a:lnTo>
                  <a:lnTo>
                    <a:pt x="3873902" y="58220"/>
                  </a:lnTo>
                  <a:lnTo>
                    <a:pt x="3827733" y="49725"/>
                  </a:lnTo>
                  <a:lnTo>
                    <a:pt x="3781340" y="41882"/>
                  </a:lnTo>
                  <a:lnTo>
                    <a:pt x="3734726" y="34695"/>
                  </a:lnTo>
                  <a:lnTo>
                    <a:pt x="3687898" y="28169"/>
                  </a:lnTo>
                  <a:lnTo>
                    <a:pt x="3640859" y="22309"/>
                  </a:lnTo>
                  <a:lnTo>
                    <a:pt x="3593616" y="17120"/>
                  </a:lnTo>
                  <a:lnTo>
                    <a:pt x="3546172" y="12608"/>
                  </a:lnTo>
                  <a:lnTo>
                    <a:pt x="3498533" y="8775"/>
                  </a:lnTo>
                  <a:lnTo>
                    <a:pt x="3450704" y="5629"/>
                  </a:lnTo>
                  <a:lnTo>
                    <a:pt x="3402689" y="3174"/>
                  </a:lnTo>
                  <a:lnTo>
                    <a:pt x="3354493" y="1413"/>
                  </a:lnTo>
                  <a:lnTo>
                    <a:pt x="3306122" y="354"/>
                  </a:lnTo>
                  <a:lnTo>
                    <a:pt x="3257580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4900" y="5628084"/>
              <a:ext cx="3012440" cy="853440"/>
            </a:xfrm>
            <a:custGeom>
              <a:avLst/>
              <a:gdLst/>
              <a:ahLst/>
              <a:cxnLst/>
              <a:rect l="l" t="t" r="r" b="b"/>
              <a:pathLst>
                <a:path w="3012440" h="853439">
                  <a:moveTo>
                    <a:pt x="3012032" y="0"/>
                  </a:moveTo>
                  <a:lnTo>
                    <a:pt x="0" y="0"/>
                  </a:lnTo>
                  <a:lnTo>
                    <a:pt x="0" y="852969"/>
                  </a:lnTo>
                  <a:lnTo>
                    <a:pt x="3012032" y="852969"/>
                  </a:lnTo>
                  <a:lnTo>
                    <a:pt x="3012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8733" y="6081880"/>
              <a:ext cx="2408555" cy="1077595"/>
            </a:xfrm>
            <a:custGeom>
              <a:avLst/>
              <a:gdLst/>
              <a:ahLst/>
              <a:cxnLst/>
              <a:rect l="l" t="t" r="r" b="b"/>
              <a:pathLst>
                <a:path w="2408554" h="1077595">
                  <a:moveTo>
                    <a:pt x="21068" y="0"/>
                  </a:moveTo>
                  <a:lnTo>
                    <a:pt x="0" y="1077420"/>
                  </a:lnTo>
                  <a:lnTo>
                    <a:pt x="2366168" y="992932"/>
                  </a:lnTo>
                  <a:lnTo>
                    <a:pt x="2408377" y="84488"/>
                  </a:lnTo>
                  <a:lnTo>
                    <a:pt x="2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58733" y="6081880"/>
              <a:ext cx="2408555" cy="1077595"/>
            </a:xfrm>
            <a:custGeom>
              <a:avLst/>
              <a:gdLst/>
              <a:ahLst/>
              <a:cxnLst/>
              <a:rect l="l" t="t" r="r" b="b"/>
              <a:pathLst>
                <a:path w="2408554" h="1077595">
                  <a:moveTo>
                    <a:pt x="21068" y="0"/>
                  </a:moveTo>
                  <a:lnTo>
                    <a:pt x="2408377" y="84488"/>
                  </a:lnTo>
                  <a:lnTo>
                    <a:pt x="2366168" y="992932"/>
                  </a:lnTo>
                  <a:lnTo>
                    <a:pt x="0" y="1077420"/>
                  </a:lnTo>
                  <a:lnTo>
                    <a:pt x="21068" y="0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29842" y="5965682"/>
              <a:ext cx="2704465" cy="147955"/>
            </a:xfrm>
            <a:custGeom>
              <a:avLst/>
              <a:gdLst/>
              <a:ahLst/>
              <a:cxnLst/>
              <a:rect l="l" t="t" r="r" b="b"/>
              <a:pathLst>
                <a:path w="2704465" h="147954">
                  <a:moveTo>
                    <a:pt x="1381103" y="0"/>
                  </a:moveTo>
                  <a:lnTo>
                    <a:pt x="0" y="0"/>
                  </a:lnTo>
                  <a:lnTo>
                    <a:pt x="715696" y="84488"/>
                  </a:lnTo>
                  <a:lnTo>
                    <a:pt x="2704185" y="147836"/>
                  </a:lnTo>
                  <a:lnTo>
                    <a:pt x="13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29842" y="5965682"/>
              <a:ext cx="2704465" cy="147955"/>
            </a:xfrm>
            <a:custGeom>
              <a:avLst/>
              <a:gdLst/>
              <a:ahLst/>
              <a:cxnLst/>
              <a:rect l="l" t="t" r="r" b="b"/>
              <a:pathLst>
                <a:path w="2704465" h="147954">
                  <a:moveTo>
                    <a:pt x="715696" y="84488"/>
                  </a:moveTo>
                  <a:lnTo>
                    <a:pt x="0" y="0"/>
                  </a:lnTo>
                  <a:lnTo>
                    <a:pt x="1381103" y="0"/>
                  </a:lnTo>
                  <a:lnTo>
                    <a:pt x="2704185" y="147836"/>
                  </a:lnTo>
                  <a:lnTo>
                    <a:pt x="715696" y="84488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5487" y="5648798"/>
              <a:ext cx="1416050" cy="1478915"/>
            </a:xfrm>
            <a:custGeom>
              <a:avLst/>
              <a:gdLst/>
              <a:ahLst/>
              <a:cxnLst/>
              <a:rect l="l" t="t" r="r" b="b"/>
              <a:pathLst>
                <a:path w="1416050" h="1478915">
                  <a:moveTo>
                    <a:pt x="612671" y="0"/>
                  </a:moveTo>
                  <a:lnTo>
                    <a:pt x="0" y="295744"/>
                  </a:lnTo>
                  <a:lnTo>
                    <a:pt x="21125" y="1436584"/>
                  </a:lnTo>
                  <a:lnTo>
                    <a:pt x="1415480" y="1478793"/>
                  </a:lnTo>
                  <a:lnTo>
                    <a:pt x="1394354" y="21068"/>
                  </a:lnTo>
                  <a:lnTo>
                    <a:pt x="612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35487" y="5648798"/>
              <a:ext cx="1416050" cy="1478915"/>
            </a:xfrm>
            <a:custGeom>
              <a:avLst/>
              <a:gdLst/>
              <a:ahLst/>
              <a:cxnLst/>
              <a:rect l="l" t="t" r="r" b="b"/>
              <a:pathLst>
                <a:path w="1416050" h="1478915">
                  <a:moveTo>
                    <a:pt x="1415480" y="1478793"/>
                  </a:moveTo>
                  <a:lnTo>
                    <a:pt x="21125" y="1436584"/>
                  </a:lnTo>
                  <a:lnTo>
                    <a:pt x="0" y="295744"/>
                  </a:lnTo>
                  <a:lnTo>
                    <a:pt x="612671" y="0"/>
                  </a:lnTo>
                  <a:lnTo>
                    <a:pt x="1394354" y="21068"/>
                  </a:lnTo>
                  <a:lnTo>
                    <a:pt x="1415480" y="1478793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8722" y="5606518"/>
              <a:ext cx="4775200" cy="147955"/>
            </a:xfrm>
            <a:custGeom>
              <a:avLst/>
              <a:gdLst/>
              <a:ahLst/>
              <a:cxnLst/>
              <a:rect l="l" t="t" r="r" b="b"/>
              <a:pathLst>
                <a:path w="4775200" h="147954">
                  <a:moveTo>
                    <a:pt x="2413208" y="0"/>
                  </a:moveTo>
                  <a:lnTo>
                    <a:pt x="0" y="42279"/>
                  </a:lnTo>
                  <a:lnTo>
                    <a:pt x="750888" y="68668"/>
                  </a:lnTo>
                  <a:lnTo>
                    <a:pt x="4774624" y="147907"/>
                  </a:lnTo>
                  <a:lnTo>
                    <a:pt x="2413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58722" y="5606518"/>
              <a:ext cx="4775200" cy="147955"/>
            </a:xfrm>
            <a:custGeom>
              <a:avLst/>
              <a:gdLst/>
              <a:ahLst/>
              <a:cxnLst/>
              <a:rect l="l" t="t" r="r" b="b"/>
              <a:pathLst>
                <a:path w="4775200" h="147954">
                  <a:moveTo>
                    <a:pt x="750888" y="68668"/>
                  </a:moveTo>
                  <a:lnTo>
                    <a:pt x="0" y="42279"/>
                  </a:lnTo>
                  <a:lnTo>
                    <a:pt x="2413208" y="0"/>
                  </a:lnTo>
                  <a:lnTo>
                    <a:pt x="4774624" y="147907"/>
                  </a:lnTo>
                  <a:lnTo>
                    <a:pt x="750888" y="68668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40405" y="5976252"/>
              <a:ext cx="744855" cy="1177925"/>
            </a:xfrm>
            <a:custGeom>
              <a:avLst/>
              <a:gdLst/>
              <a:ahLst/>
              <a:cxnLst/>
              <a:rect l="l" t="t" r="r" b="b"/>
              <a:pathLst>
                <a:path w="744854" h="1177925">
                  <a:moveTo>
                    <a:pt x="0" y="0"/>
                  </a:moveTo>
                  <a:lnTo>
                    <a:pt x="15847" y="1151339"/>
                  </a:lnTo>
                  <a:lnTo>
                    <a:pt x="744717" y="1177799"/>
                  </a:lnTo>
                  <a:lnTo>
                    <a:pt x="744717" y="110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40405" y="5976252"/>
              <a:ext cx="744855" cy="1177925"/>
            </a:xfrm>
            <a:custGeom>
              <a:avLst/>
              <a:gdLst/>
              <a:ahLst/>
              <a:cxnLst/>
              <a:rect l="l" t="t" r="r" b="b"/>
              <a:pathLst>
                <a:path w="744854" h="1177925">
                  <a:moveTo>
                    <a:pt x="15847" y="1151339"/>
                  </a:moveTo>
                  <a:lnTo>
                    <a:pt x="0" y="0"/>
                  </a:lnTo>
                  <a:lnTo>
                    <a:pt x="744717" y="110877"/>
                  </a:lnTo>
                  <a:lnTo>
                    <a:pt x="744717" y="1177799"/>
                  </a:lnTo>
                  <a:lnTo>
                    <a:pt x="15847" y="1151339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55168" y="5532600"/>
              <a:ext cx="1394460" cy="1447165"/>
            </a:xfrm>
            <a:custGeom>
              <a:avLst/>
              <a:gdLst/>
              <a:ahLst/>
              <a:cxnLst/>
              <a:rect l="l" t="t" r="r" b="b"/>
              <a:pathLst>
                <a:path w="1394459" h="1447165">
                  <a:moveTo>
                    <a:pt x="697188" y="0"/>
                  </a:moveTo>
                  <a:lnTo>
                    <a:pt x="744922" y="1669"/>
                  </a:lnTo>
                  <a:lnTo>
                    <a:pt x="791794" y="6604"/>
                  </a:lnTo>
                  <a:lnTo>
                    <a:pt x="837698" y="14698"/>
                  </a:lnTo>
                  <a:lnTo>
                    <a:pt x="882531" y="25843"/>
                  </a:lnTo>
                  <a:lnTo>
                    <a:pt x="926190" y="39931"/>
                  </a:lnTo>
                  <a:lnTo>
                    <a:pt x="968569" y="56855"/>
                  </a:lnTo>
                  <a:lnTo>
                    <a:pt x="1009566" y="76506"/>
                  </a:lnTo>
                  <a:lnTo>
                    <a:pt x="1049076" y="98778"/>
                  </a:lnTo>
                  <a:lnTo>
                    <a:pt x="1086997" y="123562"/>
                  </a:lnTo>
                  <a:lnTo>
                    <a:pt x="1123223" y="150751"/>
                  </a:lnTo>
                  <a:lnTo>
                    <a:pt x="1157651" y="180237"/>
                  </a:lnTo>
                  <a:lnTo>
                    <a:pt x="1190178" y="211912"/>
                  </a:lnTo>
                  <a:lnTo>
                    <a:pt x="1220699" y="245669"/>
                  </a:lnTo>
                  <a:lnTo>
                    <a:pt x="1249111" y="281399"/>
                  </a:lnTo>
                  <a:lnTo>
                    <a:pt x="1275310" y="318996"/>
                  </a:lnTo>
                  <a:lnTo>
                    <a:pt x="1299191" y="358352"/>
                  </a:lnTo>
                  <a:lnTo>
                    <a:pt x="1320652" y="399358"/>
                  </a:lnTo>
                  <a:lnTo>
                    <a:pt x="1339589" y="441907"/>
                  </a:lnTo>
                  <a:lnTo>
                    <a:pt x="1355896" y="485892"/>
                  </a:lnTo>
                  <a:lnTo>
                    <a:pt x="1369472" y="531204"/>
                  </a:lnTo>
                  <a:lnTo>
                    <a:pt x="1380212" y="577737"/>
                  </a:lnTo>
                  <a:lnTo>
                    <a:pt x="1388011" y="625381"/>
                  </a:lnTo>
                  <a:lnTo>
                    <a:pt x="1392767" y="674031"/>
                  </a:lnTo>
                  <a:lnTo>
                    <a:pt x="1394376" y="723577"/>
                  </a:lnTo>
                  <a:lnTo>
                    <a:pt x="1392767" y="773115"/>
                  </a:lnTo>
                  <a:lnTo>
                    <a:pt x="1388011" y="821757"/>
                  </a:lnTo>
                  <a:lnTo>
                    <a:pt x="1380212" y="869397"/>
                  </a:lnTo>
                  <a:lnTo>
                    <a:pt x="1369472" y="915925"/>
                  </a:lnTo>
                  <a:lnTo>
                    <a:pt x="1355896" y="961234"/>
                  </a:lnTo>
                  <a:lnTo>
                    <a:pt x="1339589" y="1005217"/>
                  </a:lnTo>
                  <a:lnTo>
                    <a:pt x="1320652" y="1047765"/>
                  </a:lnTo>
                  <a:lnTo>
                    <a:pt x="1299191" y="1088771"/>
                  </a:lnTo>
                  <a:lnTo>
                    <a:pt x="1275310" y="1128126"/>
                  </a:lnTo>
                  <a:lnTo>
                    <a:pt x="1249111" y="1165724"/>
                  </a:lnTo>
                  <a:lnTo>
                    <a:pt x="1220699" y="1201456"/>
                  </a:lnTo>
                  <a:lnTo>
                    <a:pt x="1190178" y="1235215"/>
                  </a:lnTo>
                  <a:lnTo>
                    <a:pt x="1157651" y="1266893"/>
                  </a:lnTo>
                  <a:lnTo>
                    <a:pt x="1123223" y="1296381"/>
                  </a:lnTo>
                  <a:lnTo>
                    <a:pt x="1086997" y="1323573"/>
                  </a:lnTo>
                  <a:lnTo>
                    <a:pt x="1049076" y="1348360"/>
                  </a:lnTo>
                  <a:lnTo>
                    <a:pt x="1009566" y="1370634"/>
                  </a:lnTo>
                  <a:lnTo>
                    <a:pt x="968569" y="1390289"/>
                  </a:lnTo>
                  <a:lnTo>
                    <a:pt x="926190" y="1407215"/>
                  </a:lnTo>
                  <a:lnTo>
                    <a:pt x="882531" y="1421306"/>
                  </a:lnTo>
                  <a:lnTo>
                    <a:pt x="837698" y="1432453"/>
                  </a:lnTo>
                  <a:lnTo>
                    <a:pt x="791794" y="1440548"/>
                  </a:lnTo>
                  <a:lnTo>
                    <a:pt x="744922" y="1445485"/>
                  </a:lnTo>
                  <a:lnTo>
                    <a:pt x="697188" y="1447154"/>
                  </a:lnTo>
                  <a:lnTo>
                    <a:pt x="649453" y="1445485"/>
                  </a:lnTo>
                  <a:lnTo>
                    <a:pt x="602581" y="1440548"/>
                  </a:lnTo>
                  <a:lnTo>
                    <a:pt x="556677" y="1432453"/>
                  </a:lnTo>
                  <a:lnTo>
                    <a:pt x="511844" y="1421306"/>
                  </a:lnTo>
                  <a:lnTo>
                    <a:pt x="468186" y="1407215"/>
                  </a:lnTo>
                  <a:lnTo>
                    <a:pt x="425806" y="1390289"/>
                  </a:lnTo>
                  <a:lnTo>
                    <a:pt x="384809" y="1370634"/>
                  </a:lnTo>
                  <a:lnTo>
                    <a:pt x="345299" y="1348360"/>
                  </a:lnTo>
                  <a:lnTo>
                    <a:pt x="307379" y="1323573"/>
                  </a:lnTo>
                  <a:lnTo>
                    <a:pt x="271152" y="1296381"/>
                  </a:lnTo>
                  <a:lnTo>
                    <a:pt x="236724" y="1266893"/>
                  </a:lnTo>
                  <a:lnTo>
                    <a:pt x="204197" y="1235215"/>
                  </a:lnTo>
                  <a:lnTo>
                    <a:pt x="173676" y="1201456"/>
                  </a:lnTo>
                  <a:lnTo>
                    <a:pt x="145264" y="1165724"/>
                  </a:lnTo>
                  <a:lnTo>
                    <a:pt x="119066" y="1128126"/>
                  </a:lnTo>
                  <a:lnTo>
                    <a:pt x="95184" y="1088771"/>
                  </a:lnTo>
                  <a:lnTo>
                    <a:pt x="73723" y="1047765"/>
                  </a:lnTo>
                  <a:lnTo>
                    <a:pt x="54787" y="1005217"/>
                  </a:lnTo>
                  <a:lnTo>
                    <a:pt x="38479" y="961234"/>
                  </a:lnTo>
                  <a:lnTo>
                    <a:pt x="24903" y="915925"/>
                  </a:lnTo>
                  <a:lnTo>
                    <a:pt x="14163" y="869397"/>
                  </a:lnTo>
                  <a:lnTo>
                    <a:pt x="6364" y="821757"/>
                  </a:lnTo>
                  <a:lnTo>
                    <a:pt x="1608" y="773115"/>
                  </a:lnTo>
                  <a:lnTo>
                    <a:pt x="0" y="723577"/>
                  </a:lnTo>
                  <a:lnTo>
                    <a:pt x="1608" y="674031"/>
                  </a:lnTo>
                  <a:lnTo>
                    <a:pt x="6364" y="625381"/>
                  </a:lnTo>
                  <a:lnTo>
                    <a:pt x="14163" y="577737"/>
                  </a:lnTo>
                  <a:lnTo>
                    <a:pt x="24903" y="531204"/>
                  </a:lnTo>
                  <a:lnTo>
                    <a:pt x="38479" y="485892"/>
                  </a:lnTo>
                  <a:lnTo>
                    <a:pt x="54787" y="441907"/>
                  </a:lnTo>
                  <a:lnTo>
                    <a:pt x="73723" y="399358"/>
                  </a:lnTo>
                  <a:lnTo>
                    <a:pt x="95184" y="358352"/>
                  </a:lnTo>
                  <a:lnTo>
                    <a:pt x="119066" y="318996"/>
                  </a:lnTo>
                  <a:lnTo>
                    <a:pt x="145264" y="281399"/>
                  </a:lnTo>
                  <a:lnTo>
                    <a:pt x="173676" y="245669"/>
                  </a:lnTo>
                  <a:lnTo>
                    <a:pt x="204197" y="211912"/>
                  </a:lnTo>
                  <a:lnTo>
                    <a:pt x="236724" y="180237"/>
                  </a:lnTo>
                  <a:lnTo>
                    <a:pt x="271152" y="150751"/>
                  </a:lnTo>
                  <a:lnTo>
                    <a:pt x="307379" y="123562"/>
                  </a:lnTo>
                  <a:lnTo>
                    <a:pt x="345299" y="98778"/>
                  </a:lnTo>
                  <a:lnTo>
                    <a:pt x="384809" y="76506"/>
                  </a:lnTo>
                  <a:lnTo>
                    <a:pt x="425806" y="56855"/>
                  </a:lnTo>
                  <a:lnTo>
                    <a:pt x="468186" y="39931"/>
                  </a:lnTo>
                  <a:lnTo>
                    <a:pt x="511844" y="25843"/>
                  </a:lnTo>
                  <a:lnTo>
                    <a:pt x="556677" y="14698"/>
                  </a:lnTo>
                  <a:lnTo>
                    <a:pt x="602581" y="6604"/>
                  </a:lnTo>
                  <a:lnTo>
                    <a:pt x="649453" y="1669"/>
                  </a:lnTo>
                  <a:lnTo>
                    <a:pt x="697188" y="0"/>
                  </a:lnTo>
                  <a:close/>
                </a:path>
              </a:pathLst>
            </a:custGeom>
            <a:ln w="402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67528" y="5489358"/>
              <a:ext cx="1966595" cy="1596390"/>
            </a:xfrm>
            <a:custGeom>
              <a:avLst/>
              <a:gdLst/>
              <a:ahLst/>
              <a:cxnLst/>
              <a:rect l="l" t="t" r="r" b="b"/>
              <a:pathLst>
                <a:path w="1966595" h="1596390">
                  <a:moveTo>
                    <a:pt x="1307387" y="0"/>
                  </a:moveTo>
                  <a:lnTo>
                    <a:pt x="1261598" y="2065"/>
                  </a:lnTo>
                  <a:lnTo>
                    <a:pt x="1216416" y="7710"/>
                  </a:lnTo>
                  <a:lnTo>
                    <a:pt x="1171833" y="16845"/>
                  </a:lnTo>
                  <a:lnTo>
                    <a:pt x="1127842" y="29377"/>
                  </a:lnTo>
                  <a:lnTo>
                    <a:pt x="1084434" y="45215"/>
                  </a:lnTo>
                  <a:lnTo>
                    <a:pt x="1041601" y="64267"/>
                  </a:lnTo>
                  <a:lnTo>
                    <a:pt x="999336" y="86443"/>
                  </a:lnTo>
                  <a:lnTo>
                    <a:pt x="957630" y="111649"/>
                  </a:lnTo>
                  <a:lnTo>
                    <a:pt x="916475" y="139795"/>
                  </a:lnTo>
                  <a:lnTo>
                    <a:pt x="875864" y="170790"/>
                  </a:lnTo>
                  <a:lnTo>
                    <a:pt x="838839" y="204766"/>
                  </a:lnTo>
                  <a:lnTo>
                    <a:pt x="802372" y="245852"/>
                  </a:lnTo>
                  <a:lnTo>
                    <a:pt x="769044" y="290410"/>
                  </a:lnTo>
                  <a:lnTo>
                    <a:pt x="741435" y="334801"/>
                  </a:lnTo>
                  <a:lnTo>
                    <a:pt x="722535" y="371356"/>
                  </a:lnTo>
                  <a:lnTo>
                    <a:pt x="702212" y="416455"/>
                  </a:lnTo>
                  <a:lnTo>
                    <a:pt x="683571" y="466076"/>
                  </a:lnTo>
                  <a:lnTo>
                    <a:pt x="669717" y="516198"/>
                  </a:lnTo>
                  <a:lnTo>
                    <a:pt x="663757" y="562799"/>
                  </a:lnTo>
                  <a:lnTo>
                    <a:pt x="612641" y="569141"/>
                  </a:lnTo>
                  <a:lnTo>
                    <a:pt x="585121" y="586989"/>
                  </a:lnTo>
                  <a:lnTo>
                    <a:pt x="569625" y="614573"/>
                  </a:lnTo>
                  <a:lnTo>
                    <a:pt x="554582" y="650124"/>
                  </a:lnTo>
                  <a:lnTo>
                    <a:pt x="312183" y="662468"/>
                  </a:lnTo>
                  <a:lnTo>
                    <a:pt x="264078" y="675085"/>
                  </a:lnTo>
                  <a:lnTo>
                    <a:pt x="219121" y="693110"/>
                  </a:lnTo>
                  <a:lnTo>
                    <a:pt x="177599" y="716251"/>
                  </a:lnTo>
                  <a:lnTo>
                    <a:pt x="139793" y="744216"/>
                  </a:lnTo>
                  <a:lnTo>
                    <a:pt x="105987" y="776713"/>
                  </a:lnTo>
                  <a:lnTo>
                    <a:pt x="76465" y="813451"/>
                  </a:lnTo>
                  <a:lnTo>
                    <a:pt x="51511" y="854138"/>
                  </a:lnTo>
                  <a:lnTo>
                    <a:pt x="31407" y="898482"/>
                  </a:lnTo>
                  <a:lnTo>
                    <a:pt x="17091" y="944894"/>
                  </a:lnTo>
                  <a:lnTo>
                    <a:pt x="7548" y="994749"/>
                  </a:lnTo>
                  <a:lnTo>
                    <a:pt x="2083" y="1047317"/>
                  </a:lnTo>
                  <a:lnTo>
                    <a:pt x="0" y="1101868"/>
                  </a:lnTo>
                  <a:lnTo>
                    <a:pt x="604" y="1157674"/>
                  </a:lnTo>
                  <a:lnTo>
                    <a:pt x="3200" y="1214005"/>
                  </a:lnTo>
                  <a:lnTo>
                    <a:pt x="7093" y="1270131"/>
                  </a:lnTo>
                  <a:lnTo>
                    <a:pt x="15988" y="1378852"/>
                  </a:lnTo>
                  <a:lnTo>
                    <a:pt x="19600" y="1429989"/>
                  </a:lnTo>
                  <a:lnTo>
                    <a:pt x="21727" y="1478004"/>
                  </a:lnTo>
                  <a:lnTo>
                    <a:pt x="21676" y="1522168"/>
                  </a:lnTo>
                  <a:lnTo>
                    <a:pt x="18750" y="1561751"/>
                  </a:lnTo>
                  <a:lnTo>
                    <a:pt x="12254" y="1596024"/>
                  </a:lnTo>
                  <a:lnTo>
                    <a:pt x="69566" y="1587890"/>
                  </a:lnTo>
                  <a:lnTo>
                    <a:pt x="132158" y="1587290"/>
                  </a:lnTo>
                  <a:lnTo>
                    <a:pt x="182540" y="1588273"/>
                  </a:lnTo>
                  <a:lnTo>
                    <a:pt x="203221" y="1584887"/>
                  </a:lnTo>
                  <a:lnTo>
                    <a:pt x="197972" y="1021348"/>
                  </a:lnTo>
                  <a:lnTo>
                    <a:pt x="205321" y="976409"/>
                  </a:lnTo>
                  <a:lnTo>
                    <a:pt x="225693" y="935094"/>
                  </a:lnTo>
                  <a:lnTo>
                    <a:pt x="256576" y="899430"/>
                  </a:lnTo>
                  <a:lnTo>
                    <a:pt x="295458" y="871446"/>
                  </a:lnTo>
                  <a:lnTo>
                    <a:pt x="339825" y="853168"/>
                  </a:lnTo>
                  <a:lnTo>
                    <a:pt x="387166" y="846625"/>
                  </a:lnTo>
                  <a:lnTo>
                    <a:pt x="460661" y="846540"/>
                  </a:lnTo>
                  <a:lnTo>
                    <a:pt x="508924" y="846871"/>
                  </a:lnTo>
                  <a:lnTo>
                    <a:pt x="537541" y="848503"/>
                  </a:lnTo>
                  <a:lnTo>
                    <a:pt x="552099" y="852318"/>
                  </a:lnTo>
                  <a:lnTo>
                    <a:pt x="558184" y="859199"/>
                  </a:lnTo>
                  <a:lnTo>
                    <a:pt x="561383" y="870028"/>
                  </a:lnTo>
                  <a:lnTo>
                    <a:pt x="567282" y="885690"/>
                  </a:lnTo>
                  <a:lnTo>
                    <a:pt x="595777" y="920598"/>
                  </a:lnTo>
                  <a:lnTo>
                    <a:pt x="633681" y="937661"/>
                  </a:lnTo>
                  <a:lnTo>
                    <a:pt x="656450" y="941258"/>
                  </a:lnTo>
                  <a:lnTo>
                    <a:pt x="656450" y="1543175"/>
                  </a:lnTo>
                  <a:lnTo>
                    <a:pt x="1966551" y="1543175"/>
                  </a:lnTo>
                  <a:lnTo>
                    <a:pt x="1966551" y="744757"/>
                  </a:lnTo>
                  <a:lnTo>
                    <a:pt x="1965914" y="684109"/>
                  </a:lnTo>
                  <a:lnTo>
                    <a:pt x="1963558" y="629426"/>
                  </a:lnTo>
                  <a:lnTo>
                    <a:pt x="1958925" y="578999"/>
                  </a:lnTo>
                  <a:lnTo>
                    <a:pt x="1951454" y="531120"/>
                  </a:lnTo>
                  <a:lnTo>
                    <a:pt x="1940586" y="484081"/>
                  </a:lnTo>
                  <a:lnTo>
                    <a:pt x="1925761" y="436173"/>
                  </a:lnTo>
                  <a:lnTo>
                    <a:pt x="1906713" y="388704"/>
                  </a:lnTo>
                  <a:lnTo>
                    <a:pt x="1882748" y="341051"/>
                  </a:lnTo>
                  <a:lnTo>
                    <a:pt x="1855112" y="295397"/>
                  </a:lnTo>
                  <a:lnTo>
                    <a:pt x="1825053" y="253924"/>
                  </a:lnTo>
                  <a:lnTo>
                    <a:pt x="1793814" y="218816"/>
                  </a:lnTo>
                  <a:lnTo>
                    <a:pt x="1750134" y="175454"/>
                  </a:lnTo>
                  <a:lnTo>
                    <a:pt x="1702516" y="135391"/>
                  </a:lnTo>
                  <a:lnTo>
                    <a:pt x="1689509" y="125427"/>
                  </a:lnTo>
                  <a:lnTo>
                    <a:pt x="1677466" y="116007"/>
                  </a:lnTo>
                  <a:lnTo>
                    <a:pt x="1595327" y="67928"/>
                  </a:lnTo>
                  <a:lnTo>
                    <a:pt x="1545725" y="46587"/>
                  </a:lnTo>
                  <a:lnTo>
                    <a:pt x="1496779" y="29376"/>
                  </a:lnTo>
                  <a:lnTo>
                    <a:pt x="1448480" y="16203"/>
                  </a:lnTo>
                  <a:lnTo>
                    <a:pt x="1400820" y="6977"/>
                  </a:lnTo>
                  <a:lnTo>
                    <a:pt x="1353792" y="1607"/>
                  </a:lnTo>
                  <a:lnTo>
                    <a:pt x="1307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67528" y="5489358"/>
              <a:ext cx="1966595" cy="1596390"/>
            </a:xfrm>
            <a:custGeom>
              <a:avLst/>
              <a:gdLst/>
              <a:ahLst/>
              <a:cxnLst/>
              <a:rect l="l" t="t" r="r" b="b"/>
              <a:pathLst>
                <a:path w="1966595" h="1596390">
                  <a:moveTo>
                    <a:pt x="203221" y="1584887"/>
                  </a:moveTo>
                  <a:lnTo>
                    <a:pt x="197972" y="1021348"/>
                  </a:lnTo>
                  <a:lnTo>
                    <a:pt x="205321" y="976409"/>
                  </a:lnTo>
                  <a:lnTo>
                    <a:pt x="225693" y="935094"/>
                  </a:lnTo>
                  <a:lnTo>
                    <a:pt x="256576" y="899430"/>
                  </a:lnTo>
                  <a:lnTo>
                    <a:pt x="295458" y="871446"/>
                  </a:lnTo>
                  <a:lnTo>
                    <a:pt x="339825" y="853168"/>
                  </a:lnTo>
                  <a:lnTo>
                    <a:pt x="387166" y="846625"/>
                  </a:lnTo>
                  <a:lnTo>
                    <a:pt x="460661" y="846540"/>
                  </a:lnTo>
                  <a:lnTo>
                    <a:pt x="508924" y="846871"/>
                  </a:lnTo>
                  <a:lnTo>
                    <a:pt x="537541" y="848503"/>
                  </a:lnTo>
                  <a:lnTo>
                    <a:pt x="552099" y="852318"/>
                  </a:lnTo>
                  <a:lnTo>
                    <a:pt x="558184" y="859199"/>
                  </a:lnTo>
                  <a:lnTo>
                    <a:pt x="561383" y="870028"/>
                  </a:lnTo>
                  <a:lnTo>
                    <a:pt x="567282" y="885690"/>
                  </a:lnTo>
                  <a:lnTo>
                    <a:pt x="595777" y="920598"/>
                  </a:lnTo>
                  <a:lnTo>
                    <a:pt x="633681" y="937661"/>
                  </a:lnTo>
                  <a:lnTo>
                    <a:pt x="656450" y="941258"/>
                  </a:lnTo>
                  <a:lnTo>
                    <a:pt x="656450" y="1543175"/>
                  </a:lnTo>
                  <a:lnTo>
                    <a:pt x="1966551" y="1543175"/>
                  </a:lnTo>
                  <a:lnTo>
                    <a:pt x="1966551" y="1493282"/>
                  </a:lnTo>
                  <a:lnTo>
                    <a:pt x="1966551" y="1443387"/>
                  </a:lnTo>
                  <a:lnTo>
                    <a:pt x="1966551" y="744757"/>
                  </a:lnTo>
                  <a:lnTo>
                    <a:pt x="1965914" y="684109"/>
                  </a:lnTo>
                  <a:lnTo>
                    <a:pt x="1963558" y="629426"/>
                  </a:lnTo>
                  <a:lnTo>
                    <a:pt x="1958925" y="578999"/>
                  </a:lnTo>
                  <a:lnTo>
                    <a:pt x="1951454" y="531120"/>
                  </a:lnTo>
                  <a:lnTo>
                    <a:pt x="1940586" y="484081"/>
                  </a:lnTo>
                  <a:lnTo>
                    <a:pt x="1925761" y="436173"/>
                  </a:lnTo>
                  <a:lnTo>
                    <a:pt x="1906713" y="388704"/>
                  </a:lnTo>
                  <a:lnTo>
                    <a:pt x="1882748" y="341051"/>
                  </a:lnTo>
                  <a:lnTo>
                    <a:pt x="1855112" y="295397"/>
                  </a:lnTo>
                  <a:lnTo>
                    <a:pt x="1825053" y="253924"/>
                  </a:lnTo>
                  <a:lnTo>
                    <a:pt x="1793814" y="218816"/>
                  </a:lnTo>
                  <a:lnTo>
                    <a:pt x="1750134" y="175454"/>
                  </a:lnTo>
                  <a:lnTo>
                    <a:pt x="1702516" y="135391"/>
                  </a:lnTo>
                  <a:lnTo>
                    <a:pt x="1689509" y="125427"/>
                  </a:lnTo>
                  <a:lnTo>
                    <a:pt x="1677466" y="116007"/>
                  </a:lnTo>
                  <a:lnTo>
                    <a:pt x="1595327" y="67928"/>
                  </a:lnTo>
                  <a:lnTo>
                    <a:pt x="1545725" y="46587"/>
                  </a:lnTo>
                  <a:lnTo>
                    <a:pt x="1496779" y="29376"/>
                  </a:lnTo>
                  <a:lnTo>
                    <a:pt x="1448480" y="16203"/>
                  </a:lnTo>
                  <a:lnTo>
                    <a:pt x="1400820" y="6977"/>
                  </a:lnTo>
                  <a:lnTo>
                    <a:pt x="1353792" y="1607"/>
                  </a:lnTo>
                  <a:lnTo>
                    <a:pt x="1307387" y="0"/>
                  </a:lnTo>
                  <a:lnTo>
                    <a:pt x="1261598" y="2065"/>
                  </a:lnTo>
                  <a:lnTo>
                    <a:pt x="1216416" y="7710"/>
                  </a:lnTo>
                  <a:lnTo>
                    <a:pt x="1171833" y="16845"/>
                  </a:lnTo>
                  <a:lnTo>
                    <a:pt x="1127842" y="29377"/>
                  </a:lnTo>
                  <a:lnTo>
                    <a:pt x="1084434" y="45215"/>
                  </a:lnTo>
                  <a:lnTo>
                    <a:pt x="1041601" y="64267"/>
                  </a:lnTo>
                  <a:lnTo>
                    <a:pt x="999336" y="86443"/>
                  </a:lnTo>
                  <a:lnTo>
                    <a:pt x="957630" y="111649"/>
                  </a:lnTo>
                  <a:lnTo>
                    <a:pt x="916475" y="139795"/>
                  </a:lnTo>
                  <a:lnTo>
                    <a:pt x="875864" y="170790"/>
                  </a:lnTo>
                  <a:lnTo>
                    <a:pt x="838839" y="204766"/>
                  </a:lnTo>
                  <a:lnTo>
                    <a:pt x="802372" y="245852"/>
                  </a:lnTo>
                  <a:lnTo>
                    <a:pt x="769044" y="290410"/>
                  </a:lnTo>
                  <a:lnTo>
                    <a:pt x="741435" y="334801"/>
                  </a:lnTo>
                  <a:lnTo>
                    <a:pt x="722535" y="371356"/>
                  </a:lnTo>
                  <a:lnTo>
                    <a:pt x="702212" y="416455"/>
                  </a:lnTo>
                  <a:lnTo>
                    <a:pt x="683571" y="466076"/>
                  </a:lnTo>
                  <a:lnTo>
                    <a:pt x="669717" y="516198"/>
                  </a:lnTo>
                  <a:lnTo>
                    <a:pt x="663757" y="562799"/>
                  </a:lnTo>
                  <a:lnTo>
                    <a:pt x="612641" y="569141"/>
                  </a:lnTo>
                  <a:lnTo>
                    <a:pt x="585121" y="586989"/>
                  </a:lnTo>
                  <a:lnTo>
                    <a:pt x="569625" y="614573"/>
                  </a:lnTo>
                  <a:lnTo>
                    <a:pt x="554582" y="650124"/>
                  </a:lnTo>
                  <a:lnTo>
                    <a:pt x="312183" y="662468"/>
                  </a:lnTo>
                  <a:lnTo>
                    <a:pt x="264078" y="675085"/>
                  </a:lnTo>
                  <a:lnTo>
                    <a:pt x="219121" y="693110"/>
                  </a:lnTo>
                  <a:lnTo>
                    <a:pt x="177599" y="716251"/>
                  </a:lnTo>
                  <a:lnTo>
                    <a:pt x="139793" y="744216"/>
                  </a:lnTo>
                  <a:lnTo>
                    <a:pt x="105987" y="776713"/>
                  </a:lnTo>
                  <a:lnTo>
                    <a:pt x="76465" y="813451"/>
                  </a:lnTo>
                  <a:lnTo>
                    <a:pt x="51511" y="854138"/>
                  </a:lnTo>
                  <a:lnTo>
                    <a:pt x="31407" y="898482"/>
                  </a:lnTo>
                  <a:lnTo>
                    <a:pt x="17091" y="944894"/>
                  </a:lnTo>
                  <a:lnTo>
                    <a:pt x="7548" y="994749"/>
                  </a:lnTo>
                  <a:lnTo>
                    <a:pt x="2083" y="1047317"/>
                  </a:lnTo>
                  <a:lnTo>
                    <a:pt x="0" y="1101868"/>
                  </a:lnTo>
                  <a:lnTo>
                    <a:pt x="604" y="1157674"/>
                  </a:lnTo>
                  <a:lnTo>
                    <a:pt x="3200" y="1214005"/>
                  </a:lnTo>
                  <a:lnTo>
                    <a:pt x="7093" y="1270131"/>
                  </a:lnTo>
                  <a:lnTo>
                    <a:pt x="11587" y="1325323"/>
                  </a:lnTo>
                  <a:lnTo>
                    <a:pt x="15988" y="1378852"/>
                  </a:lnTo>
                  <a:lnTo>
                    <a:pt x="19600" y="1429989"/>
                  </a:lnTo>
                  <a:lnTo>
                    <a:pt x="21727" y="1478004"/>
                  </a:lnTo>
                  <a:lnTo>
                    <a:pt x="21676" y="1522168"/>
                  </a:lnTo>
                  <a:lnTo>
                    <a:pt x="18750" y="1561751"/>
                  </a:lnTo>
                  <a:lnTo>
                    <a:pt x="12254" y="1596024"/>
                  </a:lnTo>
                  <a:lnTo>
                    <a:pt x="69566" y="1587890"/>
                  </a:lnTo>
                  <a:lnTo>
                    <a:pt x="132158" y="1587290"/>
                  </a:lnTo>
                  <a:lnTo>
                    <a:pt x="182540" y="1588273"/>
                  </a:lnTo>
                  <a:lnTo>
                    <a:pt x="203221" y="1584887"/>
                  </a:lnTo>
                  <a:close/>
                </a:path>
              </a:pathLst>
            </a:custGeom>
            <a:ln w="80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37575" y="6363155"/>
              <a:ext cx="1478915" cy="905510"/>
            </a:xfrm>
            <a:custGeom>
              <a:avLst/>
              <a:gdLst/>
              <a:ahLst/>
              <a:cxnLst/>
              <a:rect l="l" t="t" r="r" b="b"/>
              <a:pathLst>
                <a:path w="1478915" h="905509">
                  <a:moveTo>
                    <a:pt x="848323" y="70"/>
                  </a:moveTo>
                  <a:lnTo>
                    <a:pt x="793480" y="0"/>
                  </a:lnTo>
                  <a:lnTo>
                    <a:pt x="738263" y="995"/>
                  </a:lnTo>
                  <a:lnTo>
                    <a:pt x="682960" y="3064"/>
                  </a:lnTo>
                  <a:lnTo>
                    <a:pt x="627861" y="6210"/>
                  </a:lnTo>
                  <a:lnTo>
                    <a:pt x="573253" y="10441"/>
                  </a:lnTo>
                  <a:lnTo>
                    <a:pt x="519427" y="15762"/>
                  </a:lnTo>
                  <a:lnTo>
                    <a:pt x="466670" y="22179"/>
                  </a:lnTo>
                  <a:lnTo>
                    <a:pt x="415271" y="29697"/>
                  </a:lnTo>
                  <a:lnTo>
                    <a:pt x="365519" y="38323"/>
                  </a:lnTo>
                  <a:lnTo>
                    <a:pt x="317703" y="48062"/>
                  </a:lnTo>
                  <a:lnTo>
                    <a:pt x="272111" y="58920"/>
                  </a:lnTo>
                  <a:lnTo>
                    <a:pt x="229033" y="70903"/>
                  </a:lnTo>
                  <a:lnTo>
                    <a:pt x="188757" y="84017"/>
                  </a:lnTo>
                  <a:lnTo>
                    <a:pt x="151571" y="98268"/>
                  </a:lnTo>
                  <a:lnTo>
                    <a:pt x="87626" y="130202"/>
                  </a:lnTo>
                  <a:lnTo>
                    <a:pt x="39510" y="166752"/>
                  </a:lnTo>
                  <a:lnTo>
                    <a:pt x="9531" y="207965"/>
                  </a:lnTo>
                  <a:lnTo>
                    <a:pt x="0" y="253888"/>
                  </a:lnTo>
                  <a:lnTo>
                    <a:pt x="4545" y="402311"/>
                  </a:lnTo>
                  <a:lnTo>
                    <a:pt x="8510" y="520634"/>
                  </a:lnTo>
                  <a:lnTo>
                    <a:pt x="10682" y="579692"/>
                  </a:lnTo>
                  <a:lnTo>
                    <a:pt x="12940" y="636054"/>
                  </a:lnTo>
                  <a:lnTo>
                    <a:pt x="15254" y="687746"/>
                  </a:lnTo>
                  <a:lnTo>
                    <a:pt x="17592" y="732797"/>
                  </a:lnTo>
                  <a:lnTo>
                    <a:pt x="46219" y="779669"/>
                  </a:lnTo>
                  <a:lnTo>
                    <a:pt x="91312" y="807667"/>
                  </a:lnTo>
                  <a:lnTo>
                    <a:pt x="154235" y="832723"/>
                  </a:lnTo>
                  <a:lnTo>
                    <a:pt x="191586" y="844058"/>
                  </a:lnTo>
                  <a:lnTo>
                    <a:pt x="232438" y="854548"/>
                  </a:lnTo>
                  <a:lnTo>
                    <a:pt x="276472" y="864157"/>
                  </a:lnTo>
                  <a:lnTo>
                    <a:pt x="323370" y="872849"/>
                  </a:lnTo>
                  <a:lnTo>
                    <a:pt x="372812" y="880588"/>
                  </a:lnTo>
                  <a:lnTo>
                    <a:pt x="424480" y="887337"/>
                  </a:lnTo>
                  <a:lnTo>
                    <a:pt x="478054" y="893059"/>
                  </a:lnTo>
                  <a:lnTo>
                    <a:pt x="533217" y="897718"/>
                  </a:lnTo>
                  <a:lnTo>
                    <a:pt x="589648" y="901278"/>
                  </a:lnTo>
                  <a:lnTo>
                    <a:pt x="647029" y="903703"/>
                  </a:lnTo>
                  <a:lnTo>
                    <a:pt x="705042" y="904956"/>
                  </a:lnTo>
                  <a:lnTo>
                    <a:pt x="763367" y="905000"/>
                  </a:lnTo>
                  <a:lnTo>
                    <a:pt x="821686" y="903799"/>
                  </a:lnTo>
                  <a:lnTo>
                    <a:pt x="879679" y="901317"/>
                  </a:lnTo>
                  <a:lnTo>
                    <a:pt x="937029" y="897518"/>
                  </a:lnTo>
                  <a:lnTo>
                    <a:pt x="993415" y="892364"/>
                  </a:lnTo>
                  <a:lnTo>
                    <a:pt x="1048519" y="885820"/>
                  </a:lnTo>
                  <a:lnTo>
                    <a:pt x="1102022" y="877850"/>
                  </a:lnTo>
                  <a:lnTo>
                    <a:pt x="1153606" y="868415"/>
                  </a:lnTo>
                  <a:lnTo>
                    <a:pt x="1202952" y="857482"/>
                  </a:lnTo>
                  <a:lnTo>
                    <a:pt x="1249740" y="845012"/>
                  </a:lnTo>
                  <a:lnTo>
                    <a:pt x="1293651" y="830970"/>
                  </a:lnTo>
                  <a:lnTo>
                    <a:pt x="1334368" y="815319"/>
                  </a:lnTo>
                  <a:lnTo>
                    <a:pt x="1371570" y="798023"/>
                  </a:lnTo>
                  <a:lnTo>
                    <a:pt x="1404940" y="779045"/>
                  </a:lnTo>
                  <a:lnTo>
                    <a:pt x="1458906" y="735898"/>
                  </a:lnTo>
                  <a:lnTo>
                    <a:pt x="1478864" y="711657"/>
                  </a:lnTo>
                  <a:lnTo>
                    <a:pt x="1477481" y="675290"/>
                  </a:lnTo>
                  <a:lnTo>
                    <a:pt x="1475354" y="630765"/>
                  </a:lnTo>
                  <a:lnTo>
                    <a:pt x="1472607" y="579875"/>
                  </a:lnTo>
                  <a:lnTo>
                    <a:pt x="1469370" y="524414"/>
                  </a:lnTo>
                  <a:lnTo>
                    <a:pt x="1465767" y="466174"/>
                  </a:lnTo>
                  <a:lnTo>
                    <a:pt x="1461927" y="406951"/>
                  </a:lnTo>
                  <a:lnTo>
                    <a:pt x="1457977" y="348536"/>
                  </a:lnTo>
                  <a:lnTo>
                    <a:pt x="1454043" y="292723"/>
                  </a:lnTo>
                  <a:lnTo>
                    <a:pt x="1450252" y="241305"/>
                  </a:lnTo>
                  <a:lnTo>
                    <a:pt x="1446731" y="196076"/>
                  </a:lnTo>
                  <a:lnTo>
                    <a:pt x="1439303" y="141517"/>
                  </a:lnTo>
                  <a:lnTo>
                    <a:pt x="1415136" y="109800"/>
                  </a:lnTo>
                  <a:lnTo>
                    <a:pt x="1372147" y="82000"/>
                  </a:lnTo>
                  <a:lnTo>
                    <a:pt x="1312647" y="58164"/>
                  </a:lnTo>
                  <a:lnTo>
                    <a:pt x="1238946" y="38338"/>
                  </a:lnTo>
                  <a:lnTo>
                    <a:pt x="1197491" y="29943"/>
                  </a:lnTo>
                  <a:lnTo>
                    <a:pt x="1153352" y="22569"/>
                  </a:lnTo>
                  <a:lnTo>
                    <a:pt x="1106818" y="16221"/>
                  </a:lnTo>
                  <a:lnTo>
                    <a:pt x="1058177" y="10904"/>
                  </a:lnTo>
                  <a:lnTo>
                    <a:pt x="1007719" y="6624"/>
                  </a:lnTo>
                  <a:lnTo>
                    <a:pt x="955731" y="3389"/>
                  </a:lnTo>
                  <a:lnTo>
                    <a:pt x="902503" y="1202"/>
                  </a:lnTo>
                  <a:lnTo>
                    <a:pt x="848323" y="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37575" y="6363155"/>
              <a:ext cx="1478915" cy="905510"/>
            </a:xfrm>
            <a:custGeom>
              <a:avLst/>
              <a:gdLst/>
              <a:ahLst/>
              <a:cxnLst/>
              <a:rect l="l" t="t" r="r" b="b"/>
              <a:pathLst>
                <a:path w="1478915" h="905509">
                  <a:moveTo>
                    <a:pt x="0" y="253888"/>
                  </a:moveTo>
                  <a:lnTo>
                    <a:pt x="1287" y="296858"/>
                  </a:lnTo>
                  <a:lnTo>
                    <a:pt x="2812" y="346990"/>
                  </a:lnTo>
                  <a:lnTo>
                    <a:pt x="4545" y="402311"/>
                  </a:lnTo>
                  <a:lnTo>
                    <a:pt x="6454" y="460849"/>
                  </a:lnTo>
                  <a:lnTo>
                    <a:pt x="8510" y="520634"/>
                  </a:lnTo>
                  <a:lnTo>
                    <a:pt x="10682" y="579692"/>
                  </a:lnTo>
                  <a:lnTo>
                    <a:pt x="12940" y="636054"/>
                  </a:lnTo>
                  <a:lnTo>
                    <a:pt x="15254" y="687746"/>
                  </a:lnTo>
                  <a:lnTo>
                    <a:pt x="17592" y="732797"/>
                  </a:lnTo>
                  <a:lnTo>
                    <a:pt x="46219" y="779669"/>
                  </a:lnTo>
                  <a:lnTo>
                    <a:pt x="91312" y="807667"/>
                  </a:lnTo>
                  <a:lnTo>
                    <a:pt x="154235" y="832723"/>
                  </a:lnTo>
                  <a:lnTo>
                    <a:pt x="191586" y="844058"/>
                  </a:lnTo>
                  <a:lnTo>
                    <a:pt x="232438" y="854548"/>
                  </a:lnTo>
                  <a:lnTo>
                    <a:pt x="276472" y="864157"/>
                  </a:lnTo>
                  <a:lnTo>
                    <a:pt x="323370" y="872849"/>
                  </a:lnTo>
                  <a:lnTo>
                    <a:pt x="372812" y="880588"/>
                  </a:lnTo>
                  <a:lnTo>
                    <a:pt x="424480" y="887337"/>
                  </a:lnTo>
                  <a:lnTo>
                    <a:pt x="478054" y="893059"/>
                  </a:lnTo>
                  <a:lnTo>
                    <a:pt x="533217" y="897718"/>
                  </a:lnTo>
                  <a:lnTo>
                    <a:pt x="589648" y="901278"/>
                  </a:lnTo>
                  <a:lnTo>
                    <a:pt x="647029" y="903703"/>
                  </a:lnTo>
                  <a:lnTo>
                    <a:pt x="705042" y="904956"/>
                  </a:lnTo>
                  <a:lnTo>
                    <a:pt x="763367" y="905000"/>
                  </a:lnTo>
                  <a:lnTo>
                    <a:pt x="821686" y="903799"/>
                  </a:lnTo>
                  <a:lnTo>
                    <a:pt x="879679" y="901317"/>
                  </a:lnTo>
                  <a:lnTo>
                    <a:pt x="937029" y="897518"/>
                  </a:lnTo>
                  <a:lnTo>
                    <a:pt x="993415" y="892364"/>
                  </a:lnTo>
                  <a:lnTo>
                    <a:pt x="1048519" y="885820"/>
                  </a:lnTo>
                  <a:lnTo>
                    <a:pt x="1102022" y="877850"/>
                  </a:lnTo>
                  <a:lnTo>
                    <a:pt x="1153606" y="868415"/>
                  </a:lnTo>
                  <a:lnTo>
                    <a:pt x="1202952" y="857482"/>
                  </a:lnTo>
                  <a:lnTo>
                    <a:pt x="1249740" y="845012"/>
                  </a:lnTo>
                  <a:lnTo>
                    <a:pt x="1293651" y="830970"/>
                  </a:lnTo>
                  <a:lnTo>
                    <a:pt x="1334368" y="815319"/>
                  </a:lnTo>
                  <a:lnTo>
                    <a:pt x="1371570" y="798023"/>
                  </a:lnTo>
                  <a:lnTo>
                    <a:pt x="1404940" y="779045"/>
                  </a:lnTo>
                  <a:lnTo>
                    <a:pt x="1458906" y="735898"/>
                  </a:lnTo>
                  <a:lnTo>
                    <a:pt x="1478864" y="711657"/>
                  </a:lnTo>
                  <a:lnTo>
                    <a:pt x="1477481" y="675290"/>
                  </a:lnTo>
                  <a:lnTo>
                    <a:pt x="1475354" y="630765"/>
                  </a:lnTo>
                  <a:lnTo>
                    <a:pt x="1472607" y="579875"/>
                  </a:lnTo>
                  <a:lnTo>
                    <a:pt x="1469370" y="524414"/>
                  </a:lnTo>
                  <a:lnTo>
                    <a:pt x="1465767" y="466174"/>
                  </a:lnTo>
                  <a:lnTo>
                    <a:pt x="1461927" y="406951"/>
                  </a:lnTo>
                  <a:lnTo>
                    <a:pt x="1457977" y="348536"/>
                  </a:lnTo>
                  <a:lnTo>
                    <a:pt x="1454043" y="292723"/>
                  </a:lnTo>
                  <a:lnTo>
                    <a:pt x="1450252" y="241305"/>
                  </a:lnTo>
                  <a:lnTo>
                    <a:pt x="1446731" y="196076"/>
                  </a:lnTo>
                  <a:lnTo>
                    <a:pt x="1439303" y="141517"/>
                  </a:lnTo>
                  <a:lnTo>
                    <a:pt x="1415136" y="109800"/>
                  </a:lnTo>
                  <a:lnTo>
                    <a:pt x="1372147" y="82000"/>
                  </a:lnTo>
                  <a:lnTo>
                    <a:pt x="1312647" y="58164"/>
                  </a:lnTo>
                  <a:lnTo>
                    <a:pt x="1238946" y="38338"/>
                  </a:lnTo>
                  <a:lnTo>
                    <a:pt x="1197491" y="29943"/>
                  </a:lnTo>
                  <a:lnTo>
                    <a:pt x="1153352" y="22569"/>
                  </a:lnTo>
                  <a:lnTo>
                    <a:pt x="1106818" y="16221"/>
                  </a:lnTo>
                  <a:lnTo>
                    <a:pt x="1058177" y="10904"/>
                  </a:lnTo>
                  <a:lnTo>
                    <a:pt x="1007719" y="6624"/>
                  </a:lnTo>
                  <a:lnTo>
                    <a:pt x="955731" y="3389"/>
                  </a:lnTo>
                  <a:lnTo>
                    <a:pt x="902503" y="1202"/>
                  </a:lnTo>
                  <a:lnTo>
                    <a:pt x="848323" y="70"/>
                  </a:lnTo>
                  <a:lnTo>
                    <a:pt x="793480" y="0"/>
                  </a:lnTo>
                  <a:lnTo>
                    <a:pt x="738263" y="995"/>
                  </a:lnTo>
                  <a:lnTo>
                    <a:pt x="682960" y="3064"/>
                  </a:lnTo>
                  <a:lnTo>
                    <a:pt x="627861" y="6210"/>
                  </a:lnTo>
                  <a:lnTo>
                    <a:pt x="573253" y="10441"/>
                  </a:lnTo>
                  <a:lnTo>
                    <a:pt x="519427" y="15762"/>
                  </a:lnTo>
                  <a:lnTo>
                    <a:pt x="466670" y="22179"/>
                  </a:lnTo>
                  <a:lnTo>
                    <a:pt x="415271" y="29697"/>
                  </a:lnTo>
                  <a:lnTo>
                    <a:pt x="365519" y="38323"/>
                  </a:lnTo>
                  <a:lnTo>
                    <a:pt x="317703" y="48062"/>
                  </a:lnTo>
                  <a:lnTo>
                    <a:pt x="272111" y="58920"/>
                  </a:lnTo>
                  <a:lnTo>
                    <a:pt x="229033" y="70903"/>
                  </a:lnTo>
                  <a:lnTo>
                    <a:pt x="188757" y="84017"/>
                  </a:lnTo>
                  <a:lnTo>
                    <a:pt x="151571" y="98268"/>
                  </a:lnTo>
                  <a:lnTo>
                    <a:pt x="87626" y="130202"/>
                  </a:lnTo>
                  <a:lnTo>
                    <a:pt x="39510" y="166752"/>
                  </a:lnTo>
                  <a:lnTo>
                    <a:pt x="9531" y="207965"/>
                  </a:lnTo>
                  <a:lnTo>
                    <a:pt x="0" y="253888"/>
                  </a:lnTo>
                  <a:close/>
                </a:path>
              </a:pathLst>
            </a:custGeom>
            <a:ln w="8043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70481" y="6555682"/>
              <a:ext cx="294005" cy="570865"/>
            </a:xfrm>
            <a:custGeom>
              <a:avLst/>
              <a:gdLst/>
              <a:ahLst/>
              <a:cxnLst/>
              <a:rect l="l" t="t" r="r" b="b"/>
              <a:pathLst>
                <a:path w="294004" h="570865">
                  <a:moveTo>
                    <a:pt x="0" y="0"/>
                  </a:moveTo>
                  <a:lnTo>
                    <a:pt x="6249" y="557651"/>
                  </a:lnTo>
                  <a:lnTo>
                    <a:pt x="293843" y="570420"/>
                  </a:lnTo>
                  <a:lnTo>
                    <a:pt x="293843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9040" y="9516886"/>
              <a:ext cx="12545695" cy="1755775"/>
            </a:xfrm>
            <a:custGeom>
              <a:avLst/>
              <a:gdLst/>
              <a:ahLst/>
              <a:cxnLst/>
              <a:rect l="l" t="t" r="r" b="b"/>
              <a:pathLst>
                <a:path w="12545694" h="1755775">
                  <a:moveTo>
                    <a:pt x="6277203" y="834525"/>
                  </a:moveTo>
                  <a:lnTo>
                    <a:pt x="6277203" y="0"/>
                  </a:lnTo>
                </a:path>
                <a:path w="12545694" h="1755775">
                  <a:moveTo>
                    <a:pt x="0" y="827431"/>
                  </a:moveTo>
                  <a:lnTo>
                    <a:pt x="12545227" y="827431"/>
                  </a:lnTo>
                </a:path>
                <a:path w="12545694" h="1755775">
                  <a:moveTo>
                    <a:pt x="7093" y="1668980"/>
                  </a:moveTo>
                  <a:lnTo>
                    <a:pt x="7093" y="834525"/>
                  </a:lnTo>
                </a:path>
                <a:path w="12545694" h="1755775">
                  <a:moveTo>
                    <a:pt x="1818491" y="1755384"/>
                  </a:moveTo>
                  <a:lnTo>
                    <a:pt x="1818491" y="834525"/>
                  </a:lnTo>
                </a:path>
                <a:path w="12545694" h="1755775">
                  <a:moveTo>
                    <a:pt x="3717506" y="1668980"/>
                  </a:moveTo>
                  <a:lnTo>
                    <a:pt x="3717506" y="834525"/>
                  </a:lnTo>
                </a:path>
                <a:path w="12545694" h="1755775">
                  <a:moveTo>
                    <a:pt x="5412954" y="1668980"/>
                  </a:moveTo>
                  <a:lnTo>
                    <a:pt x="5412954" y="834525"/>
                  </a:lnTo>
                </a:path>
                <a:path w="12545694" h="1755775">
                  <a:moveTo>
                    <a:pt x="7210121" y="1668980"/>
                  </a:moveTo>
                  <a:lnTo>
                    <a:pt x="7210121" y="834525"/>
                  </a:lnTo>
                </a:path>
                <a:path w="12545694" h="1755775">
                  <a:moveTo>
                    <a:pt x="9126750" y="1668980"/>
                  </a:moveTo>
                  <a:lnTo>
                    <a:pt x="9126750" y="834525"/>
                  </a:lnTo>
                </a:path>
                <a:path w="12545694" h="1755775">
                  <a:moveTo>
                    <a:pt x="10790339" y="1668980"/>
                  </a:moveTo>
                  <a:lnTo>
                    <a:pt x="10790339" y="834525"/>
                  </a:lnTo>
                </a:path>
                <a:path w="12545694" h="1755775">
                  <a:moveTo>
                    <a:pt x="12538133" y="1755384"/>
                  </a:moveTo>
                  <a:lnTo>
                    <a:pt x="12538133" y="834525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48967" y="1984870"/>
            <a:ext cx="1466723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30" dirty="0">
                <a:solidFill>
                  <a:srgbClr val="151616"/>
                </a:solidFill>
                <a:latin typeface="Arial"/>
                <a:cs typeface="Arial"/>
              </a:rPr>
              <a:t>INSTALACJE </a:t>
            </a:r>
            <a:r>
              <a:rPr sz="3350" b="1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3350" b="1" spc="30" dirty="0">
                <a:solidFill>
                  <a:srgbClr val="151616"/>
                </a:solidFill>
                <a:latin typeface="Arial"/>
                <a:cs typeface="Arial"/>
              </a:rPr>
              <a:t>OBIEKTY </a:t>
            </a:r>
            <a:r>
              <a:rPr sz="3350" b="1" spc="50" dirty="0">
                <a:solidFill>
                  <a:srgbClr val="151616"/>
                </a:solidFill>
                <a:latin typeface="Arial"/>
                <a:cs typeface="Arial"/>
              </a:rPr>
              <a:t>ZAKŁADU </a:t>
            </a: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ZAGOSPODAROWANIA</a:t>
            </a:r>
            <a:r>
              <a:rPr sz="3350" b="1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25" dirty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endParaRPr sz="3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2732" y="15304020"/>
            <a:ext cx="1536065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Sortownia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ko-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munalnych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instalacją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wytwarza-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nia paliwa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al-  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ternatywnego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4143" y="15304276"/>
            <a:ext cx="151955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Instalacja  biologicznej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przeróbki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padów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biode-  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gradowalnych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72396" y="15304276"/>
            <a:ext cx="1435735" cy="250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Instalacja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produk-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cji energii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elektrycznej  z biogazu  z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odzyskiem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ciepła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8621" y="15304532"/>
            <a:ext cx="138874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Magazyn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kompostu  i odpadów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biodeg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ad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walnych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5717" y="15304532"/>
            <a:ext cx="138557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Stacja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montażu  odpadów  wiel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ogaba-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rytowych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14024" y="15304532"/>
            <a:ext cx="153035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402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Instalacja 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ruszenia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odzysku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padów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bu-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dowlanych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76148" y="15304532"/>
            <a:ext cx="1577975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Magazyn</a:t>
            </a:r>
            <a:r>
              <a:rPr sz="20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łych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ilości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padów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nie-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bezpiecznych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77075" y="15304532"/>
            <a:ext cx="152781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Zaplecze  administra-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cyjno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biu-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rowe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oraz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maga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yn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36637" y="11733927"/>
            <a:ext cx="14060169" cy="3027680"/>
            <a:chOff x="1036637" y="11733927"/>
            <a:chExt cx="14060169" cy="3027680"/>
          </a:xfrm>
        </p:grpSpPr>
        <p:sp>
          <p:nvSpPr>
            <p:cNvPr id="35" name="object 35"/>
            <p:cNvSpPr/>
            <p:nvPr/>
          </p:nvSpPr>
          <p:spPr>
            <a:xfrm>
              <a:off x="1741104" y="13840247"/>
              <a:ext cx="12531090" cy="921385"/>
            </a:xfrm>
            <a:custGeom>
              <a:avLst/>
              <a:gdLst/>
              <a:ahLst/>
              <a:cxnLst/>
              <a:rect l="l" t="t" r="r" b="b"/>
              <a:pathLst>
                <a:path w="12531090" h="921384">
                  <a:moveTo>
                    <a:pt x="0" y="920865"/>
                  </a:moveTo>
                  <a:lnTo>
                    <a:pt x="0" y="0"/>
                  </a:lnTo>
                </a:path>
                <a:path w="12531090" h="921384">
                  <a:moveTo>
                    <a:pt x="1811397" y="920865"/>
                  </a:moveTo>
                  <a:lnTo>
                    <a:pt x="1811397" y="0"/>
                  </a:lnTo>
                </a:path>
                <a:path w="12531090" h="921384">
                  <a:moveTo>
                    <a:pt x="3710412" y="920865"/>
                  </a:moveTo>
                  <a:lnTo>
                    <a:pt x="3710412" y="0"/>
                  </a:lnTo>
                </a:path>
                <a:path w="12531090" h="921384">
                  <a:moveTo>
                    <a:pt x="5405853" y="920865"/>
                  </a:moveTo>
                  <a:lnTo>
                    <a:pt x="5405853" y="0"/>
                  </a:lnTo>
                </a:path>
                <a:path w="12531090" h="921384">
                  <a:moveTo>
                    <a:pt x="7203020" y="920865"/>
                  </a:moveTo>
                  <a:lnTo>
                    <a:pt x="7203020" y="0"/>
                  </a:lnTo>
                </a:path>
                <a:path w="12531090" h="921384">
                  <a:moveTo>
                    <a:pt x="9119649" y="920865"/>
                  </a:moveTo>
                  <a:lnTo>
                    <a:pt x="9119649" y="0"/>
                  </a:lnTo>
                </a:path>
                <a:path w="12531090" h="921384">
                  <a:moveTo>
                    <a:pt x="10783309" y="920865"/>
                  </a:moveTo>
                  <a:lnTo>
                    <a:pt x="10783309" y="0"/>
                  </a:lnTo>
                </a:path>
                <a:path w="12531090" h="921384">
                  <a:moveTo>
                    <a:pt x="12531032" y="920865"/>
                  </a:moveTo>
                  <a:lnTo>
                    <a:pt x="12531032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5344" y="1185567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1" y="1639"/>
                  </a:lnTo>
                  <a:lnTo>
                    <a:pt x="807300" y="6488"/>
                  </a:lnTo>
                  <a:lnTo>
                    <a:pt x="854102" y="14440"/>
                  </a:lnTo>
                  <a:lnTo>
                    <a:pt x="899812" y="25390"/>
                  </a:lnTo>
                  <a:lnTo>
                    <a:pt x="944325" y="39231"/>
                  </a:lnTo>
                  <a:lnTo>
                    <a:pt x="987534" y="55858"/>
                  </a:lnTo>
                  <a:lnTo>
                    <a:pt x="1029333" y="75165"/>
                  </a:lnTo>
                  <a:lnTo>
                    <a:pt x="1069618" y="97047"/>
                  </a:lnTo>
                  <a:lnTo>
                    <a:pt x="1108281" y="121396"/>
                  </a:lnTo>
                  <a:lnTo>
                    <a:pt x="1145217" y="148108"/>
                  </a:lnTo>
                  <a:lnTo>
                    <a:pt x="1180320" y="177077"/>
                  </a:lnTo>
                  <a:lnTo>
                    <a:pt x="1213484" y="208196"/>
                  </a:lnTo>
                  <a:lnTo>
                    <a:pt x="1244603" y="241361"/>
                  </a:lnTo>
                  <a:lnTo>
                    <a:pt x="1273572" y="276465"/>
                  </a:lnTo>
                  <a:lnTo>
                    <a:pt x="1300285" y="313402"/>
                  </a:lnTo>
                  <a:lnTo>
                    <a:pt x="1324635" y="352067"/>
                  </a:lnTo>
                  <a:lnTo>
                    <a:pt x="1346517" y="392353"/>
                  </a:lnTo>
                  <a:lnTo>
                    <a:pt x="1365825" y="434156"/>
                  </a:lnTo>
                  <a:lnTo>
                    <a:pt x="1382453" y="477368"/>
                  </a:lnTo>
                  <a:lnTo>
                    <a:pt x="1396295" y="521885"/>
                  </a:lnTo>
                  <a:lnTo>
                    <a:pt x="1407245" y="567600"/>
                  </a:lnTo>
                  <a:lnTo>
                    <a:pt x="1415198" y="614408"/>
                  </a:lnTo>
                  <a:lnTo>
                    <a:pt x="1420047" y="662203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5"/>
                  </a:lnTo>
                  <a:lnTo>
                    <a:pt x="1396295" y="899844"/>
                  </a:lnTo>
                  <a:lnTo>
                    <a:pt x="1382453" y="944356"/>
                  </a:lnTo>
                  <a:lnTo>
                    <a:pt x="1365825" y="987564"/>
                  </a:lnTo>
                  <a:lnTo>
                    <a:pt x="1346517" y="1029363"/>
                  </a:lnTo>
                  <a:lnTo>
                    <a:pt x="1324635" y="1069646"/>
                  </a:lnTo>
                  <a:lnTo>
                    <a:pt x="1300285" y="1108309"/>
                  </a:lnTo>
                  <a:lnTo>
                    <a:pt x="1273572" y="1145244"/>
                  </a:lnTo>
                  <a:lnTo>
                    <a:pt x="1244603" y="1180346"/>
                  </a:lnTo>
                  <a:lnTo>
                    <a:pt x="1213484" y="1213510"/>
                  </a:lnTo>
                  <a:lnTo>
                    <a:pt x="1180320" y="1244628"/>
                  </a:lnTo>
                  <a:lnTo>
                    <a:pt x="1145217" y="1273597"/>
                  </a:lnTo>
                  <a:lnTo>
                    <a:pt x="1108281" y="1300309"/>
                  </a:lnTo>
                  <a:lnTo>
                    <a:pt x="1069618" y="1324658"/>
                  </a:lnTo>
                  <a:lnTo>
                    <a:pt x="1029333" y="1346540"/>
                  </a:lnTo>
                  <a:lnTo>
                    <a:pt x="987534" y="1365847"/>
                  </a:lnTo>
                  <a:lnTo>
                    <a:pt x="944325" y="1382475"/>
                  </a:lnTo>
                  <a:lnTo>
                    <a:pt x="899812" y="1396317"/>
                  </a:lnTo>
                  <a:lnTo>
                    <a:pt x="854102" y="1407267"/>
                  </a:lnTo>
                  <a:lnTo>
                    <a:pt x="807300" y="1415219"/>
                  </a:lnTo>
                  <a:lnTo>
                    <a:pt x="759511" y="1420068"/>
                  </a:lnTo>
                  <a:lnTo>
                    <a:pt x="710843" y="1421708"/>
                  </a:lnTo>
                  <a:lnTo>
                    <a:pt x="662173" y="1420068"/>
                  </a:lnTo>
                  <a:lnTo>
                    <a:pt x="614384" y="1415219"/>
                  </a:lnTo>
                  <a:lnTo>
                    <a:pt x="567581" y="1407267"/>
                  </a:lnTo>
                  <a:lnTo>
                    <a:pt x="521870" y="1396317"/>
                  </a:lnTo>
                  <a:lnTo>
                    <a:pt x="477356" y="1382475"/>
                  </a:lnTo>
                  <a:lnTo>
                    <a:pt x="434147" y="1365847"/>
                  </a:lnTo>
                  <a:lnTo>
                    <a:pt x="392347" y="1346540"/>
                  </a:lnTo>
                  <a:lnTo>
                    <a:pt x="352063" y="1324658"/>
                  </a:lnTo>
                  <a:lnTo>
                    <a:pt x="313400" y="1300309"/>
                  </a:lnTo>
                  <a:lnTo>
                    <a:pt x="276464" y="1273597"/>
                  </a:lnTo>
                  <a:lnTo>
                    <a:pt x="241361" y="1244628"/>
                  </a:lnTo>
                  <a:lnTo>
                    <a:pt x="208197" y="1213510"/>
                  </a:lnTo>
                  <a:lnTo>
                    <a:pt x="177078" y="1180346"/>
                  </a:lnTo>
                  <a:lnTo>
                    <a:pt x="148110" y="1145244"/>
                  </a:lnTo>
                  <a:lnTo>
                    <a:pt x="121398" y="1108309"/>
                  </a:lnTo>
                  <a:lnTo>
                    <a:pt x="97048" y="1069646"/>
                  </a:lnTo>
                  <a:lnTo>
                    <a:pt x="75167" y="1029363"/>
                  </a:lnTo>
                  <a:lnTo>
                    <a:pt x="55860" y="987564"/>
                  </a:lnTo>
                  <a:lnTo>
                    <a:pt x="39232" y="944356"/>
                  </a:lnTo>
                  <a:lnTo>
                    <a:pt x="25391" y="899844"/>
                  </a:lnTo>
                  <a:lnTo>
                    <a:pt x="14441" y="854135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03"/>
                  </a:lnTo>
                  <a:lnTo>
                    <a:pt x="6488" y="614408"/>
                  </a:lnTo>
                  <a:lnTo>
                    <a:pt x="14441" y="567600"/>
                  </a:lnTo>
                  <a:lnTo>
                    <a:pt x="25391" y="521885"/>
                  </a:lnTo>
                  <a:lnTo>
                    <a:pt x="39232" y="477368"/>
                  </a:lnTo>
                  <a:lnTo>
                    <a:pt x="55860" y="434156"/>
                  </a:lnTo>
                  <a:lnTo>
                    <a:pt x="75167" y="392353"/>
                  </a:lnTo>
                  <a:lnTo>
                    <a:pt x="97048" y="352067"/>
                  </a:lnTo>
                  <a:lnTo>
                    <a:pt x="121398" y="313402"/>
                  </a:lnTo>
                  <a:lnTo>
                    <a:pt x="148110" y="276465"/>
                  </a:lnTo>
                  <a:lnTo>
                    <a:pt x="177078" y="241361"/>
                  </a:lnTo>
                  <a:lnTo>
                    <a:pt x="208197" y="208196"/>
                  </a:lnTo>
                  <a:lnTo>
                    <a:pt x="241361" y="177077"/>
                  </a:lnTo>
                  <a:lnTo>
                    <a:pt x="276464" y="148108"/>
                  </a:lnTo>
                  <a:lnTo>
                    <a:pt x="313400" y="121396"/>
                  </a:lnTo>
                  <a:lnTo>
                    <a:pt x="352063" y="97047"/>
                  </a:lnTo>
                  <a:lnTo>
                    <a:pt x="392347" y="75165"/>
                  </a:lnTo>
                  <a:lnTo>
                    <a:pt x="434147" y="55858"/>
                  </a:lnTo>
                  <a:lnTo>
                    <a:pt x="477356" y="39231"/>
                  </a:lnTo>
                  <a:lnTo>
                    <a:pt x="521870" y="25390"/>
                  </a:lnTo>
                  <a:lnTo>
                    <a:pt x="567581" y="14440"/>
                  </a:lnTo>
                  <a:lnTo>
                    <a:pt x="614384" y="6488"/>
                  </a:lnTo>
                  <a:lnTo>
                    <a:pt x="662173" y="1639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83181" y="11745150"/>
              <a:ext cx="422275" cy="892810"/>
            </a:xfrm>
            <a:custGeom>
              <a:avLst/>
              <a:gdLst/>
              <a:ahLst/>
              <a:cxnLst/>
              <a:rect l="l" t="t" r="r" b="b"/>
              <a:pathLst>
                <a:path w="422275" h="892809">
                  <a:moveTo>
                    <a:pt x="388013" y="0"/>
                  </a:moveTo>
                  <a:lnTo>
                    <a:pt x="327669" y="48566"/>
                  </a:lnTo>
                  <a:lnTo>
                    <a:pt x="292924" y="83358"/>
                  </a:lnTo>
                  <a:lnTo>
                    <a:pt x="256610" y="123174"/>
                  </a:lnTo>
                  <a:lnTo>
                    <a:pt x="219840" y="166529"/>
                  </a:lnTo>
                  <a:lnTo>
                    <a:pt x="183723" y="211934"/>
                  </a:lnTo>
                  <a:lnTo>
                    <a:pt x="149370" y="257905"/>
                  </a:lnTo>
                  <a:lnTo>
                    <a:pt x="117891" y="302955"/>
                  </a:lnTo>
                  <a:lnTo>
                    <a:pt x="90398" y="345598"/>
                  </a:lnTo>
                  <a:lnTo>
                    <a:pt x="68000" y="384347"/>
                  </a:lnTo>
                  <a:lnTo>
                    <a:pt x="48363" y="423825"/>
                  </a:lnTo>
                  <a:lnTo>
                    <a:pt x="30188" y="467679"/>
                  </a:lnTo>
                  <a:lnTo>
                    <a:pt x="15030" y="515025"/>
                  </a:lnTo>
                  <a:lnTo>
                    <a:pt x="4449" y="564978"/>
                  </a:lnTo>
                  <a:lnTo>
                    <a:pt x="0" y="616654"/>
                  </a:lnTo>
                  <a:lnTo>
                    <a:pt x="3240" y="669167"/>
                  </a:lnTo>
                  <a:lnTo>
                    <a:pt x="14396" y="717632"/>
                  </a:lnTo>
                  <a:lnTo>
                    <a:pt x="32627" y="762656"/>
                  </a:lnTo>
                  <a:lnTo>
                    <a:pt x="56663" y="803082"/>
                  </a:lnTo>
                  <a:lnTo>
                    <a:pt x="85230" y="837749"/>
                  </a:lnTo>
                  <a:lnTo>
                    <a:pt x="117057" y="865500"/>
                  </a:lnTo>
                  <a:lnTo>
                    <a:pt x="150871" y="885176"/>
                  </a:lnTo>
                  <a:lnTo>
                    <a:pt x="140160" y="826099"/>
                  </a:lnTo>
                  <a:lnTo>
                    <a:pt x="131938" y="775893"/>
                  </a:lnTo>
                  <a:lnTo>
                    <a:pt x="127366" y="731372"/>
                  </a:lnTo>
                  <a:lnTo>
                    <a:pt x="127609" y="689353"/>
                  </a:lnTo>
                  <a:lnTo>
                    <a:pt x="133827" y="646648"/>
                  </a:lnTo>
                  <a:lnTo>
                    <a:pt x="147183" y="600073"/>
                  </a:lnTo>
                  <a:lnTo>
                    <a:pt x="168840" y="546442"/>
                  </a:lnTo>
                  <a:lnTo>
                    <a:pt x="161843" y="653695"/>
                  </a:lnTo>
                  <a:lnTo>
                    <a:pt x="160473" y="706530"/>
                  </a:lnTo>
                  <a:lnTo>
                    <a:pt x="163189" y="757691"/>
                  </a:lnTo>
                  <a:lnTo>
                    <a:pt x="171988" y="806322"/>
                  </a:lnTo>
                  <a:lnTo>
                    <a:pt x="188871" y="851562"/>
                  </a:lnTo>
                  <a:lnTo>
                    <a:pt x="215837" y="892553"/>
                  </a:lnTo>
                  <a:lnTo>
                    <a:pt x="243239" y="863995"/>
                  </a:lnTo>
                  <a:lnTo>
                    <a:pt x="282486" y="815930"/>
                  </a:lnTo>
                  <a:lnTo>
                    <a:pt x="321443" y="765512"/>
                  </a:lnTo>
                  <a:lnTo>
                    <a:pt x="347975" y="729890"/>
                  </a:lnTo>
                  <a:lnTo>
                    <a:pt x="372717" y="690991"/>
                  </a:lnTo>
                  <a:lnTo>
                    <a:pt x="391716" y="651174"/>
                  </a:lnTo>
                  <a:lnTo>
                    <a:pt x="405568" y="610445"/>
                  </a:lnTo>
                  <a:lnTo>
                    <a:pt x="414868" y="568809"/>
                  </a:lnTo>
                  <a:lnTo>
                    <a:pt x="420211" y="526270"/>
                  </a:lnTo>
                  <a:lnTo>
                    <a:pt x="422192" y="482831"/>
                  </a:lnTo>
                  <a:lnTo>
                    <a:pt x="421406" y="438499"/>
                  </a:lnTo>
                  <a:lnTo>
                    <a:pt x="418448" y="393276"/>
                  </a:lnTo>
                  <a:lnTo>
                    <a:pt x="413913" y="347168"/>
                  </a:lnTo>
                  <a:lnTo>
                    <a:pt x="408397" y="300180"/>
                  </a:lnTo>
                  <a:lnTo>
                    <a:pt x="402495" y="252315"/>
                  </a:lnTo>
                  <a:lnTo>
                    <a:pt x="396801" y="203578"/>
                  </a:lnTo>
                  <a:lnTo>
                    <a:pt x="391910" y="153973"/>
                  </a:lnTo>
                  <a:lnTo>
                    <a:pt x="388419" y="103506"/>
                  </a:lnTo>
                  <a:lnTo>
                    <a:pt x="386922" y="52180"/>
                  </a:lnTo>
                  <a:lnTo>
                    <a:pt x="388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83181" y="11745150"/>
              <a:ext cx="422275" cy="892810"/>
            </a:xfrm>
            <a:custGeom>
              <a:avLst/>
              <a:gdLst/>
              <a:ahLst/>
              <a:cxnLst/>
              <a:rect l="l" t="t" r="r" b="b"/>
              <a:pathLst>
                <a:path w="422275" h="892809">
                  <a:moveTo>
                    <a:pt x="150871" y="885176"/>
                  </a:moveTo>
                  <a:lnTo>
                    <a:pt x="140160" y="826099"/>
                  </a:lnTo>
                  <a:lnTo>
                    <a:pt x="131938" y="775893"/>
                  </a:lnTo>
                  <a:lnTo>
                    <a:pt x="127366" y="731372"/>
                  </a:lnTo>
                  <a:lnTo>
                    <a:pt x="127609" y="689353"/>
                  </a:lnTo>
                  <a:lnTo>
                    <a:pt x="133827" y="646648"/>
                  </a:lnTo>
                  <a:lnTo>
                    <a:pt x="147183" y="600073"/>
                  </a:lnTo>
                  <a:lnTo>
                    <a:pt x="168840" y="546442"/>
                  </a:lnTo>
                  <a:lnTo>
                    <a:pt x="165298" y="600046"/>
                  </a:lnTo>
                  <a:lnTo>
                    <a:pt x="161843" y="653695"/>
                  </a:lnTo>
                  <a:lnTo>
                    <a:pt x="160473" y="706530"/>
                  </a:lnTo>
                  <a:lnTo>
                    <a:pt x="163189" y="757691"/>
                  </a:lnTo>
                  <a:lnTo>
                    <a:pt x="171988" y="806322"/>
                  </a:lnTo>
                  <a:lnTo>
                    <a:pt x="188871" y="851562"/>
                  </a:lnTo>
                  <a:lnTo>
                    <a:pt x="215837" y="892553"/>
                  </a:lnTo>
                  <a:lnTo>
                    <a:pt x="243239" y="863995"/>
                  </a:lnTo>
                  <a:lnTo>
                    <a:pt x="282486" y="815930"/>
                  </a:lnTo>
                  <a:lnTo>
                    <a:pt x="321443" y="765512"/>
                  </a:lnTo>
                  <a:lnTo>
                    <a:pt x="347975" y="729890"/>
                  </a:lnTo>
                  <a:lnTo>
                    <a:pt x="372717" y="690991"/>
                  </a:lnTo>
                  <a:lnTo>
                    <a:pt x="391716" y="651174"/>
                  </a:lnTo>
                  <a:lnTo>
                    <a:pt x="405568" y="610445"/>
                  </a:lnTo>
                  <a:lnTo>
                    <a:pt x="414868" y="568809"/>
                  </a:lnTo>
                  <a:lnTo>
                    <a:pt x="420211" y="526270"/>
                  </a:lnTo>
                  <a:lnTo>
                    <a:pt x="422192" y="482831"/>
                  </a:lnTo>
                  <a:lnTo>
                    <a:pt x="421406" y="438499"/>
                  </a:lnTo>
                  <a:lnTo>
                    <a:pt x="418448" y="393276"/>
                  </a:lnTo>
                  <a:lnTo>
                    <a:pt x="413913" y="347168"/>
                  </a:lnTo>
                  <a:lnTo>
                    <a:pt x="408397" y="300180"/>
                  </a:lnTo>
                  <a:lnTo>
                    <a:pt x="402495" y="252315"/>
                  </a:lnTo>
                  <a:lnTo>
                    <a:pt x="396801" y="203578"/>
                  </a:lnTo>
                  <a:lnTo>
                    <a:pt x="391910" y="153973"/>
                  </a:lnTo>
                  <a:lnTo>
                    <a:pt x="388419" y="103506"/>
                  </a:lnTo>
                  <a:lnTo>
                    <a:pt x="386922" y="52180"/>
                  </a:lnTo>
                  <a:lnTo>
                    <a:pt x="388013" y="0"/>
                  </a:lnTo>
                  <a:lnTo>
                    <a:pt x="359736" y="20284"/>
                  </a:lnTo>
                  <a:lnTo>
                    <a:pt x="327669" y="48566"/>
                  </a:lnTo>
                  <a:lnTo>
                    <a:pt x="292924" y="83358"/>
                  </a:lnTo>
                  <a:lnTo>
                    <a:pt x="256610" y="123174"/>
                  </a:lnTo>
                  <a:lnTo>
                    <a:pt x="219840" y="166529"/>
                  </a:lnTo>
                  <a:lnTo>
                    <a:pt x="183723" y="211934"/>
                  </a:lnTo>
                  <a:lnTo>
                    <a:pt x="149370" y="257905"/>
                  </a:lnTo>
                  <a:lnTo>
                    <a:pt x="117891" y="302955"/>
                  </a:lnTo>
                  <a:lnTo>
                    <a:pt x="90398" y="345598"/>
                  </a:lnTo>
                  <a:lnTo>
                    <a:pt x="68000" y="384347"/>
                  </a:lnTo>
                  <a:lnTo>
                    <a:pt x="48363" y="423825"/>
                  </a:lnTo>
                  <a:lnTo>
                    <a:pt x="30188" y="467679"/>
                  </a:lnTo>
                  <a:lnTo>
                    <a:pt x="15030" y="515025"/>
                  </a:lnTo>
                  <a:lnTo>
                    <a:pt x="4449" y="564978"/>
                  </a:lnTo>
                  <a:lnTo>
                    <a:pt x="0" y="616654"/>
                  </a:lnTo>
                  <a:lnTo>
                    <a:pt x="3240" y="669167"/>
                  </a:lnTo>
                  <a:lnTo>
                    <a:pt x="14396" y="717632"/>
                  </a:lnTo>
                  <a:lnTo>
                    <a:pt x="32627" y="762656"/>
                  </a:lnTo>
                  <a:lnTo>
                    <a:pt x="56663" y="803082"/>
                  </a:lnTo>
                  <a:lnTo>
                    <a:pt x="85230" y="837749"/>
                  </a:lnTo>
                  <a:lnTo>
                    <a:pt x="117057" y="865500"/>
                  </a:lnTo>
                  <a:lnTo>
                    <a:pt x="150871" y="885176"/>
                  </a:lnTo>
                  <a:close/>
                </a:path>
              </a:pathLst>
            </a:custGeom>
            <a:ln w="2244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78118" y="12689229"/>
              <a:ext cx="861694" cy="364490"/>
            </a:xfrm>
            <a:custGeom>
              <a:avLst/>
              <a:gdLst/>
              <a:ahLst/>
              <a:cxnLst/>
              <a:rect l="l" t="t" r="r" b="b"/>
              <a:pathLst>
                <a:path w="861694" h="364490">
                  <a:moveTo>
                    <a:pt x="807097" y="0"/>
                  </a:moveTo>
                  <a:lnTo>
                    <a:pt x="759901" y="1466"/>
                  </a:lnTo>
                  <a:lnTo>
                    <a:pt x="713149" y="9150"/>
                  </a:lnTo>
                  <a:lnTo>
                    <a:pt x="666485" y="17073"/>
                  </a:lnTo>
                  <a:lnTo>
                    <a:pt x="620166" y="25368"/>
                  </a:lnTo>
                  <a:lnTo>
                    <a:pt x="574452" y="34169"/>
                  </a:lnTo>
                  <a:lnTo>
                    <a:pt x="522150" y="44431"/>
                  </a:lnTo>
                  <a:lnTo>
                    <a:pt x="469531" y="54393"/>
                  </a:lnTo>
                  <a:lnTo>
                    <a:pt x="416673" y="64102"/>
                  </a:lnTo>
                  <a:lnTo>
                    <a:pt x="363651" y="73604"/>
                  </a:lnTo>
                  <a:lnTo>
                    <a:pt x="257424" y="92180"/>
                  </a:lnTo>
                  <a:lnTo>
                    <a:pt x="204371" y="101348"/>
                  </a:lnTo>
                  <a:lnTo>
                    <a:pt x="161575" y="108340"/>
                  </a:lnTo>
                  <a:lnTo>
                    <a:pt x="120031" y="115626"/>
                  </a:lnTo>
                  <a:lnTo>
                    <a:pt x="81707" y="124803"/>
                  </a:lnTo>
                  <a:lnTo>
                    <a:pt x="22597" y="155214"/>
                  </a:lnTo>
                  <a:lnTo>
                    <a:pt x="0" y="212351"/>
                  </a:lnTo>
                  <a:lnTo>
                    <a:pt x="7316" y="254933"/>
                  </a:lnTo>
                  <a:lnTo>
                    <a:pt x="29669" y="308986"/>
                  </a:lnTo>
                  <a:lnTo>
                    <a:pt x="54682" y="344933"/>
                  </a:lnTo>
                  <a:lnTo>
                    <a:pt x="85506" y="362275"/>
                  </a:lnTo>
                  <a:lnTo>
                    <a:pt x="126132" y="364080"/>
                  </a:lnTo>
                  <a:lnTo>
                    <a:pt x="180549" y="353415"/>
                  </a:lnTo>
                  <a:lnTo>
                    <a:pt x="256104" y="329734"/>
                  </a:lnTo>
                  <a:lnTo>
                    <a:pt x="301191" y="313158"/>
                  </a:lnTo>
                  <a:lnTo>
                    <a:pt x="350039" y="294172"/>
                  </a:lnTo>
                  <a:lnTo>
                    <a:pt x="401813" y="273339"/>
                  </a:lnTo>
                  <a:lnTo>
                    <a:pt x="455677" y="251220"/>
                  </a:lnTo>
                  <a:lnTo>
                    <a:pt x="566337" y="205368"/>
                  </a:lnTo>
                  <a:lnTo>
                    <a:pt x="621463" y="182758"/>
                  </a:lnTo>
                  <a:lnTo>
                    <a:pt x="675340" y="161107"/>
                  </a:lnTo>
                  <a:lnTo>
                    <a:pt x="727133" y="140976"/>
                  </a:lnTo>
                  <a:lnTo>
                    <a:pt x="776006" y="122927"/>
                  </a:lnTo>
                  <a:lnTo>
                    <a:pt x="821125" y="107520"/>
                  </a:lnTo>
                  <a:lnTo>
                    <a:pt x="861656" y="95318"/>
                  </a:lnTo>
                  <a:lnTo>
                    <a:pt x="856609" y="45748"/>
                  </a:lnTo>
                  <a:lnTo>
                    <a:pt x="838878" y="14368"/>
                  </a:lnTo>
                  <a:lnTo>
                    <a:pt x="80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8118" y="12689229"/>
              <a:ext cx="861694" cy="364490"/>
            </a:xfrm>
            <a:custGeom>
              <a:avLst/>
              <a:gdLst/>
              <a:ahLst/>
              <a:cxnLst/>
              <a:rect l="l" t="t" r="r" b="b"/>
              <a:pathLst>
                <a:path w="861694" h="364490">
                  <a:moveTo>
                    <a:pt x="861656" y="95318"/>
                  </a:moveTo>
                  <a:lnTo>
                    <a:pt x="856609" y="45748"/>
                  </a:lnTo>
                  <a:lnTo>
                    <a:pt x="838878" y="14368"/>
                  </a:lnTo>
                  <a:lnTo>
                    <a:pt x="807097" y="0"/>
                  </a:lnTo>
                  <a:lnTo>
                    <a:pt x="759901" y="1466"/>
                  </a:lnTo>
                  <a:lnTo>
                    <a:pt x="713149" y="9150"/>
                  </a:lnTo>
                  <a:lnTo>
                    <a:pt x="666485" y="17073"/>
                  </a:lnTo>
                  <a:lnTo>
                    <a:pt x="620166" y="25368"/>
                  </a:lnTo>
                  <a:lnTo>
                    <a:pt x="574452" y="34169"/>
                  </a:lnTo>
                  <a:lnTo>
                    <a:pt x="522150" y="44431"/>
                  </a:lnTo>
                  <a:lnTo>
                    <a:pt x="469531" y="54393"/>
                  </a:lnTo>
                  <a:lnTo>
                    <a:pt x="416673" y="64102"/>
                  </a:lnTo>
                  <a:lnTo>
                    <a:pt x="363651" y="73604"/>
                  </a:lnTo>
                  <a:lnTo>
                    <a:pt x="310542" y="82948"/>
                  </a:lnTo>
                  <a:lnTo>
                    <a:pt x="257424" y="92180"/>
                  </a:lnTo>
                  <a:lnTo>
                    <a:pt x="204371" y="101348"/>
                  </a:lnTo>
                  <a:lnTo>
                    <a:pt x="161575" y="108340"/>
                  </a:lnTo>
                  <a:lnTo>
                    <a:pt x="120031" y="115626"/>
                  </a:lnTo>
                  <a:lnTo>
                    <a:pt x="81707" y="124803"/>
                  </a:lnTo>
                  <a:lnTo>
                    <a:pt x="22597" y="155214"/>
                  </a:lnTo>
                  <a:lnTo>
                    <a:pt x="0" y="212351"/>
                  </a:lnTo>
                  <a:lnTo>
                    <a:pt x="7316" y="254933"/>
                  </a:lnTo>
                  <a:lnTo>
                    <a:pt x="29669" y="308986"/>
                  </a:lnTo>
                  <a:lnTo>
                    <a:pt x="54682" y="344933"/>
                  </a:lnTo>
                  <a:lnTo>
                    <a:pt x="85506" y="362275"/>
                  </a:lnTo>
                  <a:lnTo>
                    <a:pt x="126132" y="364080"/>
                  </a:lnTo>
                  <a:lnTo>
                    <a:pt x="180549" y="353415"/>
                  </a:lnTo>
                  <a:lnTo>
                    <a:pt x="256104" y="329734"/>
                  </a:lnTo>
                  <a:lnTo>
                    <a:pt x="301191" y="313158"/>
                  </a:lnTo>
                  <a:lnTo>
                    <a:pt x="350039" y="294172"/>
                  </a:lnTo>
                  <a:lnTo>
                    <a:pt x="401813" y="273339"/>
                  </a:lnTo>
                  <a:lnTo>
                    <a:pt x="455677" y="251220"/>
                  </a:lnTo>
                  <a:lnTo>
                    <a:pt x="510797" y="228376"/>
                  </a:lnTo>
                  <a:lnTo>
                    <a:pt x="566337" y="205368"/>
                  </a:lnTo>
                  <a:lnTo>
                    <a:pt x="621463" y="182758"/>
                  </a:lnTo>
                  <a:lnTo>
                    <a:pt x="675340" y="161107"/>
                  </a:lnTo>
                  <a:lnTo>
                    <a:pt x="727133" y="140976"/>
                  </a:lnTo>
                  <a:lnTo>
                    <a:pt x="776006" y="122927"/>
                  </a:lnTo>
                  <a:lnTo>
                    <a:pt x="821125" y="107520"/>
                  </a:lnTo>
                  <a:lnTo>
                    <a:pt x="861656" y="95318"/>
                  </a:lnTo>
                  <a:close/>
                </a:path>
              </a:pathLst>
            </a:custGeom>
            <a:ln w="2244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4001" y="12834579"/>
              <a:ext cx="497840" cy="245110"/>
            </a:xfrm>
            <a:custGeom>
              <a:avLst/>
              <a:gdLst/>
              <a:ahLst/>
              <a:cxnLst/>
              <a:rect l="l" t="t" r="r" b="b"/>
              <a:pathLst>
                <a:path w="497839" h="245109">
                  <a:moveTo>
                    <a:pt x="365399" y="0"/>
                  </a:moveTo>
                  <a:lnTo>
                    <a:pt x="306803" y="50"/>
                  </a:lnTo>
                  <a:lnTo>
                    <a:pt x="0" y="124548"/>
                  </a:lnTo>
                  <a:lnTo>
                    <a:pt x="33759" y="141021"/>
                  </a:lnTo>
                  <a:lnTo>
                    <a:pt x="74791" y="160428"/>
                  </a:lnTo>
                  <a:lnTo>
                    <a:pt x="121243" y="181099"/>
                  </a:lnTo>
                  <a:lnTo>
                    <a:pt x="171261" y="201360"/>
                  </a:lnTo>
                  <a:lnTo>
                    <a:pt x="222992" y="219540"/>
                  </a:lnTo>
                  <a:lnTo>
                    <a:pt x="274584" y="233967"/>
                  </a:lnTo>
                  <a:lnTo>
                    <a:pt x="324183" y="242968"/>
                  </a:lnTo>
                  <a:lnTo>
                    <a:pt x="369936" y="244873"/>
                  </a:lnTo>
                  <a:lnTo>
                    <a:pt x="409991" y="238008"/>
                  </a:lnTo>
                  <a:lnTo>
                    <a:pt x="443626" y="221248"/>
                  </a:lnTo>
                  <a:lnTo>
                    <a:pt x="471400" y="194765"/>
                  </a:lnTo>
                  <a:lnTo>
                    <a:pt x="490357" y="159819"/>
                  </a:lnTo>
                  <a:lnTo>
                    <a:pt x="497539" y="117668"/>
                  </a:lnTo>
                  <a:lnTo>
                    <a:pt x="489989" y="69571"/>
                  </a:lnTo>
                  <a:lnTo>
                    <a:pt x="464377" y="32831"/>
                  </a:lnTo>
                  <a:lnTo>
                    <a:pt x="420386" y="10283"/>
                  </a:lnTo>
                  <a:lnTo>
                    <a:pt x="365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24001" y="12834579"/>
              <a:ext cx="497840" cy="245110"/>
            </a:xfrm>
            <a:custGeom>
              <a:avLst/>
              <a:gdLst/>
              <a:ahLst/>
              <a:cxnLst/>
              <a:rect l="l" t="t" r="r" b="b"/>
              <a:pathLst>
                <a:path w="497839" h="245109">
                  <a:moveTo>
                    <a:pt x="409991" y="238008"/>
                  </a:moveTo>
                  <a:lnTo>
                    <a:pt x="443626" y="221248"/>
                  </a:lnTo>
                  <a:lnTo>
                    <a:pt x="471400" y="194765"/>
                  </a:lnTo>
                  <a:lnTo>
                    <a:pt x="490357" y="159819"/>
                  </a:lnTo>
                  <a:lnTo>
                    <a:pt x="497539" y="117668"/>
                  </a:lnTo>
                  <a:lnTo>
                    <a:pt x="489989" y="69571"/>
                  </a:lnTo>
                  <a:lnTo>
                    <a:pt x="464377" y="32831"/>
                  </a:lnTo>
                  <a:lnTo>
                    <a:pt x="420386" y="10283"/>
                  </a:lnTo>
                  <a:lnTo>
                    <a:pt x="365399" y="0"/>
                  </a:lnTo>
                  <a:lnTo>
                    <a:pt x="306803" y="50"/>
                  </a:lnTo>
                  <a:lnTo>
                    <a:pt x="0" y="124548"/>
                  </a:lnTo>
                  <a:lnTo>
                    <a:pt x="33759" y="141021"/>
                  </a:lnTo>
                  <a:lnTo>
                    <a:pt x="74791" y="160428"/>
                  </a:lnTo>
                  <a:lnTo>
                    <a:pt x="121243" y="181099"/>
                  </a:lnTo>
                  <a:lnTo>
                    <a:pt x="171261" y="201360"/>
                  </a:lnTo>
                  <a:lnTo>
                    <a:pt x="222992" y="219540"/>
                  </a:lnTo>
                  <a:lnTo>
                    <a:pt x="274584" y="233967"/>
                  </a:lnTo>
                  <a:lnTo>
                    <a:pt x="324183" y="242968"/>
                  </a:lnTo>
                  <a:lnTo>
                    <a:pt x="369936" y="244873"/>
                  </a:lnTo>
                  <a:lnTo>
                    <a:pt x="409991" y="238008"/>
                  </a:lnTo>
                  <a:close/>
                </a:path>
              </a:pathLst>
            </a:custGeom>
            <a:ln w="2244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40719" y="12405592"/>
              <a:ext cx="215900" cy="289560"/>
            </a:xfrm>
            <a:custGeom>
              <a:avLst/>
              <a:gdLst/>
              <a:ahLst/>
              <a:cxnLst/>
              <a:rect l="l" t="t" r="r" b="b"/>
              <a:pathLst>
                <a:path w="215900" h="289559">
                  <a:moveTo>
                    <a:pt x="5143" y="0"/>
                  </a:moveTo>
                  <a:lnTo>
                    <a:pt x="0" y="43224"/>
                  </a:lnTo>
                  <a:lnTo>
                    <a:pt x="920" y="88664"/>
                  </a:lnTo>
                  <a:lnTo>
                    <a:pt x="8101" y="134184"/>
                  </a:lnTo>
                  <a:lnTo>
                    <a:pt x="21736" y="177650"/>
                  </a:lnTo>
                  <a:lnTo>
                    <a:pt x="42022" y="216927"/>
                  </a:lnTo>
                  <a:lnTo>
                    <a:pt x="69154" y="249878"/>
                  </a:lnTo>
                  <a:lnTo>
                    <a:pt x="103327" y="274369"/>
                  </a:lnTo>
                  <a:lnTo>
                    <a:pt x="144737" y="288265"/>
                  </a:lnTo>
                  <a:lnTo>
                    <a:pt x="193578" y="289430"/>
                  </a:lnTo>
                  <a:lnTo>
                    <a:pt x="173475" y="274929"/>
                  </a:lnTo>
                  <a:lnTo>
                    <a:pt x="156670" y="261844"/>
                  </a:lnTo>
                  <a:lnTo>
                    <a:pt x="142470" y="248240"/>
                  </a:lnTo>
                  <a:lnTo>
                    <a:pt x="130180" y="232183"/>
                  </a:lnTo>
                  <a:lnTo>
                    <a:pt x="156649" y="244365"/>
                  </a:lnTo>
                  <a:lnTo>
                    <a:pt x="177165" y="254094"/>
                  </a:lnTo>
                  <a:lnTo>
                    <a:pt x="195470" y="258010"/>
                  </a:lnTo>
                  <a:lnTo>
                    <a:pt x="215307" y="252755"/>
                  </a:lnTo>
                  <a:lnTo>
                    <a:pt x="203097" y="194590"/>
                  </a:lnTo>
                  <a:lnTo>
                    <a:pt x="183041" y="149874"/>
                  </a:lnTo>
                  <a:lnTo>
                    <a:pt x="157308" y="116066"/>
                  </a:lnTo>
                  <a:lnTo>
                    <a:pt x="128067" y="90626"/>
                  </a:lnTo>
                  <a:lnTo>
                    <a:pt x="97486" y="71012"/>
                  </a:lnTo>
                  <a:lnTo>
                    <a:pt x="67734" y="54683"/>
                  </a:lnTo>
                  <a:lnTo>
                    <a:pt x="40981" y="39099"/>
                  </a:lnTo>
                  <a:lnTo>
                    <a:pt x="19394" y="2171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40719" y="12405592"/>
              <a:ext cx="215900" cy="289560"/>
            </a:xfrm>
            <a:custGeom>
              <a:avLst/>
              <a:gdLst/>
              <a:ahLst/>
              <a:cxnLst/>
              <a:rect l="l" t="t" r="r" b="b"/>
              <a:pathLst>
                <a:path w="215900" h="289559">
                  <a:moveTo>
                    <a:pt x="193578" y="289430"/>
                  </a:moveTo>
                  <a:lnTo>
                    <a:pt x="173475" y="274929"/>
                  </a:lnTo>
                  <a:lnTo>
                    <a:pt x="156670" y="261844"/>
                  </a:lnTo>
                  <a:lnTo>
                    <a:pt x="142470" y="248240"/>
                  </a:lnTo>
                  <a:lnTo>
                    <a:pt x="130180" y="232183"/>
                  </a:lnTo>
                  <a:lnTo>
                    <a:pt x="156649" y="244365"/>
                  </a:lnTo>
                  <a:lnTo>
                    <a:pt x="177165" y="254094"/>
                  </a:lnTo>
                  <a:lnTo>
                    <a:pt x="195470" y="258010"/>
                  </a:lnTo>
                  <a:lnTo>
                    <a:pt x="215307" y="252755"/>
                  </a:lnTo>
                  <a:lnTo>
                    <a:pt x="203097" y="194590"/>
                  </a:lnTo>
                  <a:lnTo>
                    <a:pt x="183041" y="149874"/>
                  </a:lnTo>
                  <a:lnTo>
                    <a:pt x="157308" y="116066"/>
                  </a:lnTo>
                  <a:lnTo>
                    <a:pt x="128067" y="90626"/>
                  </a:lnTo>
                  <a:lnTo>
                    <a:pt x="97486" y="71012"/>
                  </a:lnTo>
                  <a:lnTo>
                    <a:pt x="67734" y="54683"/>
                  </a:lnTo>
                  <a:lnTo>
                    <a:pt x="40981" y="39099"/>
                  </a:lnTo>
                  <a:lnTo>
                    <a:pt x="19394" y="21718"/>
                  </a:lnTo>
                  <a:lnTo>
                    <a:pt x="5143" y="0"/>
                  </a:lnTo>
                  <a:lnTo>
                    <a:pt x="0" y="43224"/>
                  </a:lnTo>
                  <a:lnTo>
                    <a:pt x="920" y="88664"/>
                  </a:lnTo>
                  <a:lnTo>
                    <a:pt x="8101" y="134184"/>
                  </a:lnTo>
                  <a:lnTo>
                    <a:pt x="21736" y="177650"/>
                  </a:lnTo>
                  <a:lnTo>
                    <a:pt x="42022" y="216927"/>
                  </a:lnTo>
                  <a:lnTo>
                    <a:pt x="69154" y="249878"/>
                  </a:lnTo>
                  <a:lnTo>
                    <a:pt x="103327" y="274369"/>
                  </a:lnTo>
                  <a:lnTo>
                    <a:pt x="144737" y="288265"/>
                  </a:lnTo>
                  <a:lnTo>
                    <a:pt x="193578" y="289430"/>
                  </a:lnTo>
                  <a:close/>
                </a:path>
              </a:pathLst>
            </a:custGeom>
            <a:ln w="2244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4118" y="12956277"/>
              <a:ext cx="227457" cy="1797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0681" y="12500352"/>
              <a:ext cx="248385" cy="2012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61098" y="12723212"/>
              <a:ext cx="252166" cy="81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61098" y="12723212"/>
              <a:ext cx="252729" cy="81915"/>
            </a:xfrm>
            <a:custGeom>
              <a:avLst/>
              <a:gdLst/>
              <a:ahLst/>
              <a:cxnLst/>
              <a:rect l="l" t="t" r="r" b="b"/>
              <a:pathLst>
                <a:path w="252730" h="81915">
                  <a:moveTo>
                    <a:pt x="0" y="81340"/>
                  </a:moveTo>
                  <a:lnTo>
                    <a:pt x="46999" y="71503"/>
                  </a:lnTo>
                  <a:lnTo>
                    <a:pt x="95989" y="61333"/>
                  </a:lnTo>
                  <a:lnTo>
                    <a:pt x="146697" y="50853"/>
                  </a:lnTo>
                  <a:lnTo>
                    <a:pt x="198847" y="40086"/>
                  </a:lnTo>
                  <a:lnTo>
                    <a:pt x="252166" y="29058"/>
                  </a:lnTo>
                  <a:lnTo>
                    <a:pt x="209235" y="21723"/>
                  </a:lnTo>
                  <a:lnTo>
                    <a:pt x="166886" y="12477"/>
                  </a:lnTo>
                  <a:lnTo>
                    <a:pt x="126459" y="4257"/>
                  </a:lnTo>
                  <a:lnTo>
                    <a:pt x="89292" y="0"/>
                  </a:lnTo>
                  <a:lnTo>
                    <a:pt x="56724" y="2642"/>
                  </a:lnTo>
                  <a:lnTo>
                    <a:pt x="30093" y="15122"/>
                  </a:lnTo>
                  <a:lnTo>
                    <a:pt x="10739" y="40375"/>
                  </a:lnTo>
                  <a:lnTo>
                    <a:pt x="0" y="81340"/>
                  </a:lnTo>
                  <a:close/>
                </a:path>
              </a:pathLst>
            </a:custGeom>
            <a:ln w="2244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39051" y="12673910"/>
              <a:ext cx="160185" cy="88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35015" y="11853783"/>
              <a:ext cx="1459224" cy="14423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21665" y="11869222"/>
              <a:ext cx="1400175" cy="1400175"/>
            </a:xfrm>
            <a:custGeom>
              <a:avLst/>
              <a:gdLst/>
              <a:ahLst/>
              <a:cxnLst/>
              <a:rect l="l" t="t" r="r" b="b"/>
              <a:pathLst>
                <a:path w="1400175" h="1400175">
                  <a:moveTo>
                    <a:pt x="699983" y="0"/>
                  </a:moveTo>
                  <a:lnTo>
                    <a:pt x="652058" y="1614"/>
                  </a:lnTo>
                  <a:lnTo>
                    <a:pt x="604999" y="6388"/>
                  </a:lnTo>
                  <a:lnTo>
                    <a:pt x="558912" y="14218"/>
                  </a:lnTo>
                  <a:lnTo>
                    <a:pt x="513900" y="25000"/>
                  </a:lnTo>
                  <a:lnTo>
                    <a:pt x="470067" y="38628"/>
                  </a:lnTo>
                  <a:lnTo>
                    <a:pt x="427518" y="54999"/>
                  </a:lnTo>
                  <a:lnTo>
                    <a:pt x="386357" y="74010"/>
                  </a:lnTo>
                  <a:lnTo>
                    <a:pt x="346688" y="95554"/>
                  </a:lnTo>
                  <a:lnTo>
                    <a:pt x="308616" y="119529"/>
                  </a:lnTo>
                  <a:lnTo>
                    <a:pt x="272244" y="145831"/>
                  </a:lnTo>
                  <a:lnTo>
                    <a:pt x="237678" y="174354"/>
                  </a:lnTo>
                  <a:lnTo>
                    <a:pt x="205020" y="204995"/>
                  </a:lnTo>
                  <a:lnTo>
                    <a:pt x="174376" y="237650"/>
                  </a:lnTo>
                  <a:lnTo>
                    <a:pt x="145850" y="272214"/>
                  </a:lnTo>
                  <a:lnTo>
                    <a:pt x="119546" y="308584"/>
                  </a:lnTo>
                  <a:lnTo>
                    <a:pt x="95568" y="346655"/>
                  </a:lnTo>
                  <a:lnTo>
                    <a:pt x="74020" y="386322"/>
                  </a:lnTo>
                  <a:lnTo>
                    <a:pt x="55008" y="427482"/>
                  </a:lnTo>
                  <a:lnTo>
                    <a:pt x="38634" y="470031"/>
                  </a:lnTo>
                  <a:lnTo>
                    <a:pt x="25004" y="513864"/>
                  </a:lnTo>
                  <a:lnTo>
                    <a:pt x="14221" y="558877"/>
                  </a:lnTo>
                  <a:lnTo>
                    <a:pt x="6390" y="604965"/>
                  </a:lnTo>
                  <a:lnTo>
                    <a:pt x="1614" y="652026"/>
                  </a:lnTo>
                  <a:lnTo>
                    <a:pt x="0" y="699954"/>
                  </a:lnTo>
                  <a:lnTo>
                    <a:pt x="1614" y="747882"/>
                  </a:lnTo>
                  <a:lnTo>
                    <a:pt x="6390" y="794943"/>
                  </a:lnTo>
                  <a:lnTo>
                    <a:pt x="14221" y="841033"/>
                  </a:lnTo>
                  <a:lnTo>
                    <a:pt x="25004" y="886047"/>
                  </a:lnTo>
                  <a:lnTo>
                    <a:pt x="38634" y="929881"/>
                  </a:lnTo>
                  <a:lnTo>
                    <a:pt x="55008" y="972431"/>
                  </a:lnTo>
                  <a:lnTo>
                    <a:pt x="74020" y="1013592"/>
                  </a:lnTo>
                  <a:lnTo>
                    <a:pt x="95568" y="1053261"/>
                  </a:lnTo>
                  <a:lnTo>
                    <a:pt x="119546" y="1091333"/>
                  </a:lnTo>
                  <a:lnTo>
                    <a:pt x="145850" y="1127705"/>
                  </a:lnTo>
                  <a:lnTo>
                    <a:pt x="174376" y="1162271"/>
                  </a:lnTo>
                  <a:lnTo>
                    <a:pt x="205020" y="1194927"/>
                  </a:lnTo>
                  <a:lnTo>
                    <a:pt x="237678" y="1225570"/>
                  </a:lnTo>
                  <a:lnTo>
                    <a:pt x="272244" y="1254095"/>
                  </a:lnTo>
                  <a:lnTo>
                    <a:pt x="308616" y="1280398"/>
                  </a:lnTo>
                  <a:lnTo>
                    <a:pt x="346688" y="1304375"/>
                  </a:lnTo>
                  <a:lnTo>
                    <a:pt x="386357" y="1325921"/>
                  </a:lnTo>
                  <a:lnTo>
                    <a:pt x="427518" y="1344933"/>
                  </a:lnTo>
                  <a:lnTo>
                    <a:pt x="470067" y="1361306"/>
                  </a:lnTo>
                  <a:lnTo>
                    <a:pt x="513900" y="1374935"/>
                  </a:lnTo>
                  <a:lnTo>
                    <a:pt x="558912" y="1385717"/>
                  </a:lnTo>
                  <a:lnTo>
                    <a:pt x="604999" y="1393548"/>
                  </a:lnTo>
                  <a:lnTo>
                    <a:pt x="652058" y="1398322"/>
                  </a:lnTo>
                  <a:lnTo>
                    <a:pt x="699983" y="1399937"/>
                  </a:lnTo>
                  <a:lnTo>
                    <a:pt x="747907" y="1398322"/>
                  </a:lnTo>
                  <a:lnTo>
                    <a:pt x="794964" y="1393548"/>
                  </a:lnTo>
                  <a:lnTo>
                    <a:pt x="841051" y="1385717"/>
                  </a:lnTo>
                  <a:lnTo>
                    <a:pt x="886062" y="1374935"/>
                  </a:lnTo>
                  <a:lnTo>
                    <a:pt x="929895" y="1361306"/>
                  </a:lnTo>
                  <a:lnTo>
                    <a:pt x="972443" y="1344933"/>
                  </a:lnTo>
                  <a:lnTo>
                    <a:pt x="1013604" y="1325921"/>
                  </a:lnTo>
                  <a:lnTo>
                    <a:pt x="1053272" y="1304375"/>
                  </a:lnTo>
                  <a:lnTo>
                    <a:pt x="1091344" y="1280398"/>
                  </a:lnTo>
                  <a:lnTo>
                    <a:pt x="1127715" y="1254095"/>
                  </a:lnTo>
                  <a:lnTo>
                    <a:pt x="1162282" y="1225570"/>
                  </a:lnTo>
                  <a:lnTo>
                    <a:pt x="1194939" y="1194927"/>
                  </a:lnTo>
                  <a:lnTo>
                    <a:pt x="1225582" y="1162271"/>
                  </a:lnTo>
                  <a:lnTo>
                    <a:pt x="1254108" y="1127705"/>
                  </a:lnTo>
                  <a:lnTo>
                    <a:pt x="1280412" y="1091333"/>
                  </a:lnTo>
                  <a:lnTo>
                    <a:pt x="1304390" y="1053261"/>
                  </a:lnTo>
                  <a:lnTo>
                    <a:pt x="1325938" y="1013592"/>
                  </a:lnTo>
                  <a:lnTo>
                    <a:pt x="1344950" y="972431"/>
                  </a:lnTo>
                  <a:lnTo>
                    <a:pt x="1361324" y="929881"/>
                  </a:lnTo>
                  <a:lnTo>
                    <a:pt x="1374954" y="886047"/>
                  </a:lnTo>
                  <a:lnTo>
                    <a:pt x="1385737" y="841033"/>
                  </a:lnTo>
                  <a:lnTo>
                    <a:pt x="1393568" y="794943"/>
                  </a:lnTo>
                  <a:lnTo>
                    <a:pt x="1398344" y="747882"/>
                  </a:lnTo>
                  <a:lnTo>
                    <a:pt x="1399958" y="699954"/>
                  </a:lnTo>
                  <a:lnTo>
                    <a:pt x="1398344" y="652026"/>
                  </a:lnTo>
                  <a:lnTo>
                    <a:pt x="1393568" y="604965"/>
                  </a:lnTo>
                  <a:lnTo>
                    <a:pt x="1385737" y="558877"/>
                  </a:lnTo>
                  <a:lnTo>
                    <a:pt x="1374954" y="513864"/>
                  </a:lnTo>
                  <a:lnTo>
                    <a:pt x="1361324" y="470031"/>
                  </a:lnTo>
                  <a:lnTo>
                    <a:pt x="1344950" y="427482"/>
                  </a:lnTo>
                  <a:lnTo>
                    <a:pt x="1325938" y="386322"/>
                  </a:lnTo>
                  <a:lnTo>
                    <a:pt x="1304390" y="346655"/>
                  </a:lnTo>
                  <a:lnTo>
                    <a:pt x="1280412" y="308584"/>
                  </a:lnTo>
                  <a:lnTo>
                    <a:pt x="1254108" y="272214"/>
                  </a:lnTo>
                  <a:lnTo>
                    <a:pt x="1225582" y="237650"/>
                  </a:lnTo>
                  <a:lnTo>
                    <a:pt x="1194939" y="204995"/>
                  </a:lnTo>
                  <a:lnTo>
                    <a:pt x="1162282" y="174354"/>
                  </a:lnTo>
                  <a:lnTo>
                    <a:pt x="1127715" y="145831"/>
                  </a:lnTo>
                  <a:lnTo>
                    <a:pt x="1091344" y="119529"/>
                  </a:lnTo>
                  <a:lnTo>
                    <a:pt x="1053272" y="95554"/>
                  </a:lnTo>
                  <a:lnTo>
                    <a:pt x="1013604" y="74010"/>
                  </a:lnTo>
                  <a:lnTo>
                    <a:pt x="972443" y="54999"/>
                  </a:lnTo>
                  <a:lnTo>
                    <a:pt x="929895" y="38628"/>
                  </a:lnTo>
                  <a:lnTo>
                    <a:pt x="886062" y="25000"/>
                  </a:lnTo>
                  <a:lnTo>
                    <a:pt x="841051" y="14218"/>
                  </a:lnTo>
                  <a:lnTo>
                    <a:pt x="794964" y="6388"/>
                  </a:lnTo>
                  <a:lnTo>
                    <a:pt x="747907" y="1614"/>
                  </a:lnTo>
                  <a:lnTo>
                    <a:pt x="699983" y="0"/>
                  </a:lnTo>
                  <a:close/>
                </a:path>
              </a:pathLst>
            </a:custGeom>
            <a:solidFill>
              <a:srgbClr val="40B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21665" y="11869222"/>
              <a:ext cx="1400175" cy="1400175"/>
            </a:xfrm>
            <a:custGeom>
              <a:avLst/>
              <a:gdLst/>
              <a:ahLst/>
              <a:cxnLst/>
              <a:rect l="l" t="t" r="r" b="b"/>
              <a:pathLst>
                <a:path w="1400175" h="1400175">
                  <a:moveTo>
                    <a:pt x="699983" y="0"/>
                  </a:moveTo>
                  <a:lnTo>
                    <a:pt x="747907" y="1614"/>
                  </a:lnTo>
                  <a:lnTo>
                    <a:pt x="794964" y="6388"/>
                  </a:lnTo>
                  <a:lnTo>
                    <a:pt x="841051" y="14218"/>
                  </a:lnTo>
                  <a:lnTo>
                    <a:pt x="886062" y="25000"/>
                  </a:lnTo>
                  <a:lnTo>
                    <a:pt x="929895" y="38628"/>
                  </a:lnTo>
                  <a:lnTo>
                    <a:pt x="972443" y="54999"/>
                  </a:lnTo>
                  <a:lnTo>
                    <a:pt x="1013604" y="74010"/>
                  </a:lnTo>
                  <a:lnTo>
                    <a:pt x="1053272" y="95554"/>
                  </a:lnTo>
                  <a:lnTo>
                    <a:pt x="1091344" y="119529"/>
                  </a:lnTo>
                  <a:lnTo>
                    <a:pt x="1127715" y="145831"/>
                  </a:lnTo>
                  <a:lnTo>
                    <a:pt x="1162282" y="174354"/>
                  </a:lnTo>
                  <a:lnTo>
                    <a:pt x="1194939" y="204995"/>
                  </a:lnTo>
                  <a:lnTo>
                    <a:pt x="1225582" y="237650"/>
                  </a:lnTo>
                  <a:lnTo>
                    <a:pt x="1254108" y="272214"/>
                  </a:lnTo>
                  <a:lnTo>
                    <a:pt x="1280412" y="308584"/>
                  </a:lnTo>
                  <a:lnTo>
                    <a:pt x="1304390" y="346655"/>
                  </a:lnTo>
                  <a:lnTo>
                    <a:pt x="1325938" y="386322"/>
                  </a:lnTo>
                  <a:lnTo>
                    <a:pt x="1344950" y="427482"/>
                  </a:lnTo>
                  <a:lnTo>
                    <a:pt x="1361324" y="470031"/>
                  </a:lnTo>
                  <a:lnTo>
                    <a:pt x="1374954" y="513864"/>
                  </a:lnTo>
                  <a:lnTo>
                    <a:pt x="1385737" y="558877"/>
                  </a:lnTo>
                  <a:lnTo>
                    <a:pt x="1393568" y="604965"/>
                  </a:lnTo>
                  <a:lnTo>
                    <a:pt x="1398344" y="652026"/>
                  </a:lnTo>
                  <a:lnTo>
                    <a:pt x="1399958" y="699954"/>
                  </a:lnTo>
                  <a:lnTo>
                    <a:pt x="1398344" y="747882"/>
                  </a:lnTo>
                  <a:lnTo>
                    <a:pt x="1393568" y="794943"/>
                  </a:lnTo>
                  <a:lnTo>
                    <a:pt x="1385737" y="841033"/>
                  </a:lnTo>
                  <a:lnTo>
                    <a:pt x="1374954" y="886047"/>
                  </a:lnTo>
                  <a:lnTo>
                    <a:pt x="1361324" y="929881"/>
                  </a:lnTo>
                  <a:lnTo>
                    <a:pt x="1344950" y="972431"/>
                  </a:lnTo>
                  <a:lnTo>
                    <a:pt x="1325938" y="1013592"/>
                  </a:lnTo>
                  <a:lnTo>
                    <a:pt x="1304390" y="1053261"/>
                  </a:lnTo>
                  <a:lnTo>
                    <a:pt x="1280412" y="1091333"/>
                  </a:lnTo>
                  <a:lnTo>
                    <a:pt x="1254108" y="1127705"/>
                  </a:lnTo>
                  <a:lnTo>
                    <a:pt x="1225582" y="1162271"/>
                  </a:lnTo>
                  <a:lnTo>
                    <a:pt x="1194939" y="1194927"/>
                  </a:lnTo>
                  <a:lnTo>
                    <a:pt x="1162282" y="1225570"/>
                  </a:lnTo>
                  <a:lnTo>
                    <a:pt x="1127715" y="1254095"/>
                  </a:lnTo>
                  <a:lnTo>
                    <a:pt x="1091344" y="1280398"/>
                  </a:lnTo>
                  <a:lnTo>
                    <a:pt x="1053272" y="1304375"/>
                  </a:lnTo>
                  <a:lnTo>
                    <a:pt x="1013604" y="1325921"/>
                  </a:lnTo>
                  <a:lnTo>
                    <a:pt x="972443" y="1344933"/>
                  </a:lnTo>
                  <a:lnTo>
                    <a:pt x="929895" y="1361306"/>
                  </a:lnTo>
                  <a:lnTo>
                    <a:pt x="886062" y="1374935"/>
                  </a:lnTo>
                  <a:lnTo>
                    <a:pt x="841051" y="1385717"/>
                  </a:lnTo>
                  <a:lnTo>
                    <a:pt x="794964" y="1393548"/>
                  </a:lnTo>
                  <a:lnTo>
                    <a:pt x="747907" y="1398322"/>
                  </a:lnTo>
                  <a:lnTo>
                    <a:pt x="699983" y="1399937"/>
                  </a:lnTo>
                  <a:lnTo>
                    <a:pt x="652058" y="1398322"/>
                  </a:lnTo>
                  <a:lnTo>
                    <a:pt x="604999" y="1393548"/>
                  </a:lnTo>
                  <a:lnTo>
                    <a:pt x="558912" y="1385717"/>
                  </a:lnTo>
                  <a:lnTo>
                    <a:pt x="513900" y="1374935"/>
                  </a:lnTo>
                  <a:lnTo>
                    <a:pt x="470067" y="1361306"/>
                  </a:lnTo>
                  <a:lnTo>
                    <a:pt x="427518" y="1344933"/>
                  </a:lnTo>
                  <a:lnTo>
                    <a:pt x="386357" y="1325921"/>
                  </a:lnTo>
                  <a:lnTo>
                    <a:pt x="346688" y="1304375"/>
                  </a:lnTo>
                  <a:lnTo>
                    <a:pt x="308616" y="1280398"/>
                  </a:lnTo>
                  <a:lnTo>
                    <a:pt x="272244" y="1254095"/>
                  </a:lnTo>
                  <a:lnTo>
                    <a:pt x="237678" y="1225570"/>
                  </a:lnTo>
                  <a:lnTo>
                    <a:pt x="205020" y="1194927"/>
                  </a:lnTo>
                  <a:lnTo>
                    <a:pt x="174376" y="1162271"/>
                  </a:lnTo>
                  <a:lnTo>
                    <a:pt x="145850" y="1127705"/>
                  </a:lnTo>
                  <a:lnTo>
                    <a:pt x="119546" y="1091333"/>
                  </a:lnTo>
                  <a:lnTo>
                    <a:pt x="95568" y="1053261"/>
                  </a:lnTo>
                  <a:lnTo>
                    <a:pt x="74020" y="1013592"/>
                  </a:lnTo>
                  <a:lnTo>
                    <a:pt x="55008" y="972431"/>
                  </a:lnTo>
                  <a:lnTo>
                    <a:pt x="38634" y="929881"/>
                  </a:lnTo>
                  <a:lnTo>
                    <a:pt x="25004" y="886047"/>
                  </a:lnTo>
                  <a:lnTo>
                    <a:pt x="14221" y="841033"/>
                  </a:lnTo>
                  <a:lnTo>
                    <a:pt x="6390" y="794943"/>
                  </a:lnTo>
                  <a:lnTo>
                    <a:pt x="1614" y="747882"/>
                  </a:lnTo>
                  <a:lnTo>
                    <a:pt x="0" y="699954"/>
                  </a:lnTo>
                  <a:lnTo>
                    <a:pt x="1614" y="652026"/>
                  </a:lnTo>
                  <a:lnTo>
                    <a:pt x="6390" y="604965"/>
                  </a:lnTo>
                  <a:lnTo>
                    <a:pt x="14221" y="558877"/>
                  </a:lnTo>
                  <a:lnTo>
                    <a:pt x="25004" y="513864"/>
                  </a:lnTo>
                  <a:lnTo>
                    <a:pt x="38634" y="470031"/>
                  </a:lnTo>
                  <a:lnTo>
                    <a:pt x="55008" y="427482"/>
                  </a:lnTo>
                  <a:lnTo>
                    <a:pt x="74020" y="386322"/>
                  </a:lnTo>
                  <a:lnTo>
                    <a:pt x="95568" y="346655"/>
                  </a:lnTo>
                  <a:lnTo>
                    <a:pt x="119546" y="308584"/>
                  </a:lnTo>
                  <a:lnTo>
                    <a:pt x="145850" y="272214"/>
                  </a:lnTo>
                  <a:lnTo>
                    <a:pt x="174376" y="237650"/>
                  </a:lnTo>
                  <a:lnTo>
                    <a:pt x="205020" y="204995"/>
                  </a:lnTo>
                  <a:lnTo>
                    <a:pt x="237678" y="174354"/>
                  </a:lnTo>
                  <a:lnTo>
                    <a:pt x="272244" y="145831"/>
                  </a:lnTo>
                  <a:lnTo>
                    <a:pt x="308616" y="119529"/>
                  </a:lnTo>
                  <a:lnTo>
                    <a:pt x="346688" y="95554"/>
                  </a:lnTo>
                  <a:lnTo>
                    <a:pt x="386357" y="74010"/>
                  </a:lnTo>
                  <a:lnTo>
                    <a:pt x="427518" y="54999"/>
                  </a:lnTo>
                  <a:lnTo>
                    <a:pt x="470067" y="38628"/>
                  </a:lnTo>
                  <a:lnTo>
                    <a:pt x="513900" y="25000"/>
                  </a:lnTo>
                  <a:lnTo>
                    <a:pt x="558912" y="14218"/>
                  </a:lnTo>
                  <a:lnTo>
                    <a:pt x="604999" y="6388"/>
                  </a:lnTo>
                  <a:lnTo>
                    <a:pt x="652058" y="1614"/>
                  </a:lnTo>
                  <a:lnTo>
                    <a:pt x="699983" y="0"/>
                  </a:lnTo>
                  <a:close/>
                </a:path>
              </a:pathLst>
            </a:custGeom>
            <a:ln w="36839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31555" y="11758487"/>
              <a:ext cx="1165225" cy="1587500"/>
            </a:xfrm>
            <a:custGeom>
              <a:avLst/>
              <a:gdLst/>
              <a:ahLst/>
              <a:cxnLst/>
              <a:rect l="l" t="t" r="r" b="b"/>
              <a:pathLst>
                <a:path w="1165225" h="1587500">
                  <a:moveTo>
                    <a:pt x="445974" y="488769"/>
                  </a:moveTo>
                  <a:lnTo>
                    <a:pt x="356993" y="488769"/>
                  </a:lnTo>
                  <a:lnTo>
                    <a:pt x="382228" y="513588"/>
                  </a:lnTo>
                  <a:lnTo>
                    <a:pt x="410086" y="556383"/>
                  </a:lnTo>
                  <a:lnTo>
                    <a:pt x="437329" y="607327"/>
                  </a:lnTo>
                  <a:lnTo>
                    <a:pt x="460718" y="656591"/>
                  </a:lnTo>
                  <a:lnTo>
                    <a:pt x="477014" y="694350"/>
                  </a:lnTo>
                  <a:lnTo>
                    <a:pt x="494402" y="741972"/>
                  </a:lnTo>
                  <a:lnTo>
                    <a:pt x="508158" y="789872"/>
                  </a:lnTo>
                  <a:lnTo>
                    <a:pt x="518433" y="837974"/>
                  </a:lnTo>
                  <a:lnTo>
                    <a:pt x="525378" y="886204"/>
                  </a:lnTo>
                  <a:lnTo>
                    <a:pt x="529145" y="934488"/>
                  </a:lnTo>
                  <a:lnTo>
                    <a:pt x="529884" y="982749"/>
                  </a:lnTo>
                  <a:lnTo>
                    <a:pt x="527746" y="1030914"/>
                  </a:lnTo>
                  <a:lnTo>
                    <a:pt x="522881" y="1078907"/>
                  </a:lnTo>
                  <a:lnTo>
                    <a:pt x="515442" y="1126653"/>
                  </a:lnTo>
                  <a:lnTo>
                    <a:pt x="505577" y="1174078"/>
                  </a:lnTo>
                  <a:lnTo>
                    <a:pt x="493440" y="1221107"/>
                  </a:lnTo>
                  <a:lnTo>
                    <a:pt x="479179" y="1267664"/>
                  </a:lnTo>
                  <a:lnTo>
                    <a:pt x="462947" y="1313675"/>
                  </a:lnTo>
                  <a:lnTo>
                    <a:pt x="448071" y="1349792"/>
                  </a:lnTo>
                  <a:lnTo>
                    <a:pt x="430758" y="1386680"/>
                  </a:lnTo>
                  <a:lnTo>
                    <a:pt x="412299" y="1422811"/>
                  </a:lnTo>
                  <a:lnTo>
                    <a:pt x="393987" y="1456653"/>
                  </a:lnTo>
                  <a:lnTo>
                    <a:pt x="373829" y="1489868"/>
                  </a:lnTo>
                  <a:lnTo>
                    <a:pt x="351623" y="1523382"/>
                  </a:lnTo>
                  <a:lnTo>
                    <a:pt x="330478" y="1556161"/>
                  </a:lnTo>
                  <a:lnTo>
                    <a:pt x="313500" y="1587173"/>
                  </a:lnTo>
                  <a:lnTo>
                    <a:pt x="337945" y="1567538"/>
                  </a:lnTo>
                  <a:lnTo>
                    <a:pt x="369137" y="1528705"/>
                  </a:lnTo>
                  <a:lnTo>
                    <a:pt x="402793" y="1479473"/>
                  </a:lnTo>
                  <a:lnTo>
                    <a:pt x="434629" y="1428640"/>
                  </a:lnTo>
                  <a:lnTo>
                    <a:pt x="460362" y="1385002"/>
                  </a:lnTo>
                  <a:lnTo>
                    <a:pt x="498594" y="1310557"/>
                  </a:lnTo>
                  <a:lnTo>
                    <a:pt x="518681" y="1263163"/>
                  </a:lnTo>
                  <a:lnTo>
                    <a:pt x="535939" y="1215216"/>
                  </a:lnTo>
                  <a:lnTo>
                    <a:pt x="550338" y="1166750"/>
                  </a:lnTo>
                  <a:lnTo>
                    <a:pt x="561848" y="1117803"/>
                  </a:lnTo>
                  <a:lnTo>
                    <a:pt x="570438" y="1068410"/>
                  </a:lnTo>
                  <a:lnTo>
                    <a:pt x="576078" y="1018607"/>
                  </a:lnTo>
                  <a:lnTo>
                    <a:pt x="578739" y="968432"/>
                  </a:lnTo>
                  <a:lnTo>
                    <a:pt x="578389" y="917919"/>
                  </a:lnTo>
                  <a:lnTo>
                    <a:pt x="574998" y="867105"/>
                  </a:lnTo>
                  <a:lnTo>
                    <a:pt x="568536" y="816026"/>
                  </a:lnTo>
                  <a:lnTo>
                    <a:pt x="558973" y="764719"/>
                  </a:lnTo>
                  <a:lnTo>
                    <a:pt x="546279" y="713220"/>
                  </a:lnTo>
                  <a:lnTo>
                    <a:pt x="521609" y="637528"/>
                  </a:lnTo>
                  <a:lnTo>
                    <a:pt x="495183" y="575955"/>
                  </a:lnTo>
                  <a:lnTo>
                    <a:pt x="469301" y="527014"/>
                  </a:lnTo>
                  <a:lnTo>
                    <a:pt x="445974" y="488769"/>
                  </a:lnTo>
                  <a:close/>
                </a:path>
                <a:path w="1165225" h="1587500">
                  <a:moveTo>
                    <a:pt x="45429" y="111799"/>
                  </a:moveTo>
                  <a:lnTo>
                    <a:pt x="0" y="140955"/>
                  </a:lnTo>
                  <a:lnTo>
                    <a:pt x="18597" y="174674"/>
                  </a:lnTo>
                  <a:lnTo>
                    <a:pt x="49600" y="214705"/>
                  </a:lnTo>
                  <a:lnTo>
                    <a:pt x="82539" y="255387"/>
                  </a:lnTo>
                  <a:lnTo>
                    <a:pt x="106947" y="291062"/>
                  </a:lnTo>
                  <a:lnTo>
                    <a:pt x="89164" y="301855"/>
                  </a:lnTo>
                  <a:lnTo>
                    <a:pt x="72509" y="313878"/>
                  </a:lnTo>
                  <a:lnTo>
                    <a:pt x="57049" y="327085"/>
                  </a:lnTo>
                  <a:lnTo>
                    <a:pt x="42854" y="341429"/>
                  </a:lnTo>
                  <a:lnTo>
                    <a:pt x="62951" y="374104"/>
                  </a:lnTo>
                  <a:lnTo>
                    <a:pt x="101458" y="425873"/>
                  </a:lnTo>
                  <a:lnTo>
                    <a:pt x="142729" y="478745"/>
                  </a:lnTo>
                  <a:lnTo>
                    <a:pt x="171118" y="514733"/>
                  </a:lnTo>
                  <a:lnTo>
                    <a:pt x="208180" y="550363"/>
                  </a:lnTo>
                  <a:lnTo>
                    <a:pt x="240290" y="559125"/>
                  </a:lnTo>
                  <a:lnTo>
                    <a:pt x="269339" y="549182"/>
                  </a:lnTo>
                  <a:lnTo>
                    <a:pt x="297213" y="528700"/>
                  </a:lnTo>
                  <a:lnTo>
                    <a:pt x="325802" y="505841"/>
                  </a:lnTo>
                  <a:lnTo>
                    <a:pt x="356993" y="488769"/>
                  </a:lnTo>
                  <a:lnTo>
                    <a:pt x="445974" y="488769"/>
                  </a:lnTo>
                  <a:lnTo>
                    <a:pt x="428354" y="461073"/>
                  </a:lnTo>
                  <a:lnTo>
                    <a:pt x="417887" y="441098"/>
                  </a:lnTo>
                  <a:lnTo>
                    <a:pt x="447504" y="411986"/>
                  </a:lnTo>
                  <a:lnTo>
                    <a:pt x="452105" y="409081"/>
                  </a:lnTo>
                  <a:lnTo>
                    <a:pt x="457946" y="405132"/>
                  </a:lnTo>
                  <a:lnTo>
                    <a:pt x="493145" y="377834"/>
                  </a:lnTo>
                  <a:lnTo>
                    <a:pt x="516334" y="353657"/>
                  </a:lnTo>
                  <a:lnTo>
                    <a:pt x="528108" y="330714"/>
                  </a:lnTo>
                  <a:lnTo>
                    <a:pt x="529061" y="307118"/>
                  </a:lnTo>
                  <a:lnTo>
                    <a:pt x="519788" y="280981"/>
                  </a:lnTo>
                  <a:lnTo>
                    <a:pt x="500884" y="250417"/>
                  </a:lnTo>
                  <a:lnTo>
                    <a:pt x="499001" y="247931"/>
                  </a:lnTo>
                  <a:lnTo>
                    <a:pt x="157590" y="247931"/>
                  </a:lnTo>
                  <a:lnTo>
                    <a:pt x="130587" y="221373"/>
                  </a:lnTo>
                  <a:lnTo>
                    <a:pt x="102023" y="183164"/>
                  </a:lnTo>
                  <a:lnTo>
                    <a:pt x="73202" y="143305"/>
                  </a:lnTo>
                  <a:lnTo>
                    <a:pt x="45429" y="111799"/>
                  </a:lnTo>
                  <a:close/>
                </a:path>
                <a:path w="1165225" h="1587500">
                  <a:moveTo>
                    <a:pt x="188754" y="0"/>
                  </a:moveTo>
                  <a:lnTo>
                    <a:pt x="176023" y="6207"/>
                  </a:lnTo>
                  <a:lnTo>
                    <a:pt x="166018" y="12627"/>
                  </a:lnTo>
                  <a:lnTo>
                    <a:pt x="156205" y="19632"/>
                  </a:lnTo>
                  <a:lnTo>
                    <a:pt x="144048" y="27595"/>
                  </a:lnTo>
                  <a:lnTo>
                    <a:pt x="150954" y="46410"/>
                  </a:lnTo>
                  <a:lnTo>
                    <a:pt x="162478" y="64155"/>
                  </a:lnTo>
                  <a:lnTo>
                    <a:pt x="177407" y="82950"/>
                  </a:lnTo>
                  <a:lnTo>
                    <a:pt x="194528" y="104918"/>
                  </a:lnTo>
                  <a:lnTo>
                    <a:pt x="209055" y="123121"/>
                  </a:lnTo>
                  <a:lnTo>
                    <a:pt x="223843" y="141097"/>
                  </a:lnTo>
                  <a:lnTo>
                    <a:pt x="237204" y="160563"/>
                  </a:lnTo>
                  <a:lnTo>
                    <a:pt x="247449" y="183235"/>
                  </a:lnTo>
                  <a:lnTo>
                    <a:pt x="223323" y="198052"/>
                  </a:lnTo>
                  <a:lnTo>
                    <a:pt x="200982" y="216221"/>
                  </a:lnTo>
                  <a:lnTo>
                    <a:pt x="179410" y="234071"/>
                  </a:lnTo>
                  <a:lnTo>
                    <a:pt x="157590" y="247931"/>
                  </a:lnTo>
                  <a:lnTo>
                    <a:pt x="499001" y="247931"/>
                  </a:lnTo>
                  <a:lnTo>
                    <a:pt x="472943" y="213538"/>
                  </a:lnTo>
                  <a:lnTo>
                    <a:pt x="448428" y="183164"/>
                  </a:lnTo>
                  <a:lnTo>
                    <a:pt x="410755" y="136273"/>
                  </a:lnTo>
                  <a:lnTo>
                    <a:pt x="300908" y="136273"/>
                  </a:lnTo>
                  <a:lnTo>
                    <a:pt x="285998" y="121614"/>
                  </a:lnTo>
                  <a:lnTo>
                    <a:pt x="271164" y="103597"/>
                  </a:lnTo>
                  <a:lnTo>
                    <a:pt x="257069" y="84768"/>
                  </a:lnTo>
                  <a:lnTo>
                    <a:pt x="232724" y="51993"/>
                  </a:lnTo>
                  <a:lnTo>
                    <a:pt x="218335" y="32826"/>
                  </a:lnTo>
                  <a:lnTo>
                    <a:pt x="203060" y="14165"/>
                  </a:lnTo>
                  <a:lnTo>
                    <a:pt x="188754" y="0"/>
                  </a:lnTo>
                  <a:close/>
                </a:path>
                <a:path w="1165225" h="1587500">
                  <a:moveTo>
                    <a:pt x="369450" y="89595"/>
                  </a:moveTo>
                  <a:lnTo>
                    <a:pt x="350851" y="99553"/>
                  </a:lnTo>
                  <a:lnTo>
                    <a:pt x="334410" y="111950"/>
                  </a:lnTo>
                  <a:lnTo>
                    <a:pt x="318353" y="124840"/>
                  </a:lnTo>
                  <a:lnTo>
                    <a:pt x="300908" y="136273"/>
                  </a:lnTo>
                  <a:lnTo>
                    <a:pt x="410755" y="136273"/>
                  </a:lnTo>
                  <a:lnTo>
                    <a:pt x="392327" y="113289"/>
                  </a:lnTo>
                  <a:lnTo>
                    <a:pt x="385589" y="104190"/>
                  </a:lnTo>
                  <a:lnTo>
                    <a:pt x="382305" y="99552"/>
                  </a:lnTo>
                  <a:lnTo>
                    <a:pt x="378314" y="95861"/>
                  </a:lnTo>
                  <a:lnTo>
                    <a:pt x="369450" y="89595"/>
                  </a:lnTo>
                  <a:close/>
                </a:path>
                <a:path w="1165225" h="1587500">
                  <a:moveTo>
                    <a:pt x="1125554" y="503311"/>
                  </a:moveTo>
                  <a:lnTo>
                    <a:pt x="969643" y="503311"/>
                  </a:lnTo>
                  <a:lnTo>
                    <a:pt x="950659" y="513602"/>
                  </a:lnTo>
                  <a:lnTo>
                    <a:pt x="923359" y="525781"/>
                  </a:lnTo>
                  <a:lnTo>
                    <a:pt x="861092" y="558573"/>
                  </a:lnTo>
                  <a:lnTo>
                    <a:pt x="812315" y="594131"/>
                  </a:lnTo>
                  <a:lnTo>
                    <a:pt x="767970" y="633839"/>
                  </a:lnTo>
                  <a:lnTo>
                    <a:pt x="707225" y="700021"/>
                  </a:lnTo>
                  <a:lnTo>
                    <a:pt x="671531" y="744868"/>
                  </a:lnTo>
                  <a:lnTo>
                    <a:pt x="641611" y="789930"/>
                  </a:lnTo>
                  <a:lnTo>
                    <a:pt x="624454" y="829489"/>
                  </a:lnTo>
                  <a:lnTo>
                    <a:pt x="666320" y="850378"/>
                  </a:lnTo>
                  <a:lnTo>
                    <a:pt x="709957" y="869924"/>
                  </a:lnTo>
                  <a:lnTo>
                    <a:pt x="760353" y="880744"/>
                  </a:lnTo>
                  <a:lnTo>
                    <a:pt x="822494" y="875457"/>
                  </a:lnTo>
                  <a:lnTo>
                    <a:pt x="864525" y="859941"/>
                  </a:lnTo>
                  <a:lnTo>
                    <a:pt x="902286" y="834860"/>
                  </a:lnTo>
                  <a:lnTo>
                    <a:pt x="936193" y="802220"/>
                  </a:lnTo>
                  <a:lnTo>
                    <a:pt x="966665" y="764026"/>
                  </a:lnTo>
                  <a:lnTo>
                    <a:pt x="994161" y="722210"/>
                  </a:lnTo>
                  <a:lnTo>
                    <a:pt x="1018975" y="678993"/>
                  </a:lnTo>
                  <a:lnTo>
                    <a:pt x="1041649" y="636164"/>
                  </a:lnTo>
                  <a:lnTo>
                    <a:pt x="1062561" y="595799"/>
                  </a:lnTo>
                  <a:lnTo>
                    <a:pt x="1082127" y="559903"/>
                  </a:lnTo>
                  <a:lnTo>
                    <a:pt x="1100766" y="530481"/>
                  </a:lnTo>
                  <a:lnTo>
                    <a:pt x="1117991" y="509780"/>
                  </a:lnTo>
                  <a:lnTo>
                    <a:pt x="1125554" y="503311"/>
                  </a:lnTo>
                  <a:close/>
                </a:path>
                <a:path w="1165225" h="1587500">
                  <a:moveTo>
                    <a:pt x="988876" y="420580"/>
                  </a:moveTo>
                  <a:lnTo>
                    <a:pt x="936963" y="423282"/>
                  </a:lnTo>
                  <a:lnTo>
                    <a:pt x="885762" y="430515"/>
                  </a:lnTo>
                  <a:lnTo>
                    <a:pt x="837009" y="441445"/>
                  </a:lnTo>
                  <a:lnTo>
                    <a:pt x="792625" y="455213"/>
                  </a:lnTo>
                  <a:lnTo>
                    <a:pt x="754485" y="470963"/>
                  </a:lnTo>
                  <a:lnTo>
                    <a:pt x="711880" y="494658"/>
                  </a:lnTo>
                  <a:lnTo>
                    <a:pt x="676596" y="521711"/>
                  </a:lnTo>
                  <a:lnTo>
                    <a:pt x="646555" y="553593"/>
                  </a:lnTo>
                  <a:lnTo>
                    <a:pt x="619680" y="591772"/>
                  </a:lnTo>
                  <a:lnTo>
                    <a:pt x="601697" y="626809"/>
                  </a:lnTo>
                  <a:lnTo>
                    <a:pt x="587613" y="668462"/>
                  </a:lnTo>
                  <a:lnTo>
                    <a:pt x="580244" y="713354"/>
                  </a:lnTo>
                  <a:lnTo>
                    <a:pt x="582410" y="758105"/>
                  </a:lnTo>
                  <a:lnTo>
                    <a:pt x="596929" y="799340"/>
                  </a:lnTo>
                  <a:lnTo>
                    <a:pt x="617800" y="761114"/>
                  </a:lnTo>
                  <a:lnTo>
                    <a:pt x="643320" y="722210"/>
                  </a:lnTo>
                  <a:lnTo>
                    <a:pt x="673113" y="683600"/>
                  </a:lnTo>
                  <a:lnTo>
                    <a:pt x="706802" y="646258"/>
                  </a:lnTo>
                  <a:lnTo>
                    <a:pt x="744011" y="611156"/>
                  </a:lnTo>
                  <a:lnTo>
                    <a:pt x="784361" y="579268"/>
                  </a:lnTo>
                  <a:lnTo>
                    <a:pt x="827477" y="551567"/>
                  </a:lnTo>
                  <a:lnTo>
                    <a:pt x="872980" y="529025"/>
                  </a:lnTo>
                  <a:lnTo>
                    <a:pt x="920494" y="512615"/>
                  </a:lnTo>
                  <a:lnTo>
                    <a:pt x="969643" y="503311"/>
                  </a:lnTo>
                  <a:lnTo>
                    <a:pt x="1125554" y="503311"/>
                  </a:lnTo>
                  <a:lnTo>
                    <a:pt x="1133019" y="496927"/>
                  </a:lnTo>
                  <a:lnTo>
                    <a:pt x="1147988" y="486308"/>
                  </a:lnTo>
                  <a:lnTo>
                    <a:pt x="1165037" y="472311"/>
                  </a:lnTo>
                  <a:lnTo>
                    <a:pt x="1129442" y="448294"/>
                  </a:lnTo>
                  <a:lnTo>
                    <a:pt x="1086967" y="432235"/>
                  </a:lnTo>
                  <a:lnTo>
                    <a:pt x="1039487" y="423282"/>
                  </a:lnTo>
                  <a:lnTo>
                    <a:pt x="988876" y="420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31555" y="11758487"/>
              <a:ext cx="1165225" cy="1587500"/>
            </a:xfrm>
            <a:custGeom>
              <a:avLst/>
              <a:gdLst/>
              <a:ahLst/>
              <a:cxnLst/>
              <a:rect l="l" t="t" r="r" b="b"/>
              <a:pathLst>
                <a:path w="1165225" h="1587500">
                  <a:moveTo>
                    <a:pt x="144048" y="27595"/>
                  </a:moveTo>
                  <a:lnTo>
                    <a:pt x="150954" y="46410"/>
                  </a:lnTo>
                  <a:lnTo>
                    <a:pt x="162478" y="64155"/>
                  </a:lnTo>
                  <a:lnTo>
                    <a:pt x="177407" y="82950"/>
                  </a:lnTo>
                  <a:lnTo>
                    <a:pt x="194528" y="104918"/>
                  </a:lnTo>
                  <a:lnTo>
                    <a:pt x="209055" y="123121"/>
                  </a:lnTo>
                  <a:lnTo>
                    <a:pt x="223843" y="141097"/>
                  </a:lnTo>
                  <a:lnTo>
                    <a:pt x="237204" y="160563"/>
                  </a:lnTo>
                  <a:lnTo>
                    <a:pt x="247449" y="183235"/>
                  </a:lnTo>
                  <a:lnTo>
                    <a:pt x="223323" y="198052"/>
                  </a:lnTo>
                  <a:lnTo>
                    <a:pt x="200982" y="216221"/>
                  </a:lnTo>
                  <a:lnTo>
                    <a:pt x="179410" y="234071"/>
                  </a:lnTo>
                  <a:lnTo>
                    <a:pt x="157590" y="247931"/>
                  </a:lnTo>
                  <a:lnTo>
                    <a:pt x="130587" y="221373"/>
                  </a:lnTo>
                  <a:lnTo>
                    <a:pt x="102023" y="183164"/>
                  </a:lnTo>
                  <a:lnTo>
                    <a:pt x="73202" y="143305"/>
                  </a:lnTo>
                  <a:lnTo>
                    <a:pt x="45429" y="111799"/>
                  </a:lnTo>
                  <a:lnTo>
                    <a:pt x="0" y="140955"/>
                  </a:lnTo>
                  <a:lnTo>
                    <a:pt x="18597" y="174674"/>
                  </a:lnTo>
                  <a:lnTo>
                    <a:pt x="49600" y="214705"/>
                  </a:lnTo>
                  <a:lnTo>
                    <a:pt x="82539" y="255387"/>
                  </a:lnTo>
                  <a:lnTo>
                    <a:pt x="106947" y="291062"/>
                  </a:lnTo>
                  <a:lnTo>
                    <a:pt x="89164" y="301855"/>
                  </a:lnTo>
                  <a:lnTo>
                    <a:pt x="72509" y="313878"/>
                  </a:lnTo>
                  <a:lnTo>
                    <a:pt x="57049" y="327085"/>
                  </a:lnTo>
                  <a:lnTo>
                    <a:pt x="42854" y="341429"/>
                  </a:lnTo>
                  <a:lnTo>
                    <a:pt x="62951" y="374104"/>
                  </a:lnTo>
                  <a:lnTo>
                    <a:pt x="101458" y="425873"/>
                  </a:lnTo>
                  <a:lnTo>
                    <a:pt x="142729" y="478745"/>
                  </a:lnTo>
                  <a:lnTo>
                    <a:pt x="171118" y="514733"/>
                  </a:lnTo>
                  <a:lnTo>
                    <a:pt x="208180" y="550363"/>
                  </a:lnTo>
                  <a:lnTo>
                    <a:pt x="240290" y="559125"/>
                  </a:lnTo>
                  <a:lnTo>
                    <a:pt x="269339" y="549182"/>
                  </a:lnTo>
                  <a:lnTo>
                    <a:pt x="297213" y="528700"/>
                  </a:lnTo>
                  <a:lnTo>
                    <a:pt x="325802" y="505841"/>
                  </a:lnTo>
                  <a:lnTo>
                    <a:pt x="356993" y="488769"/>
                  </a:lnTo>
                  <a:lnTo>
                    <a:pt x="410086" y="556383"/>
                  </a:lnTo>
                  <a:lnTo>
                    <a:pt x="437329" y="607327"/>
                  </a:lnTo>
                  <a:lnTo>
                    <a:pt x="460718" y="656591"/>
                  </a:lnTo>
                  <a:lnTo>
                    <a:pt x="477014" y="694350"/>
                  </a:lnTo>
                  <a:lnTo>
                    <a:pt x="494402" y="741972"/>
                  </a:lnTo>
                  <a:lnTo>
                    <a:pt x="508158" y="789872"/>
                  </a:lnTo>
                  <a:lnTo>
                    <a:pt x="518433" y="837974"/>
                  </a:lnTo>
                  <a:lnTo>
                    <a:pt x="525378" y="886204"/>
                  </a:lnTo>
                  <a:lnTo>
                    <a:pt x="529145" y="934488"/>
                  </a:lnTo>
                  <a:lnTo>
                    <a:pt x="529884" y="982749"/>
                  </a:lnTo>
                  <a:lnTo>
                    <a:pt x="527746" y="1030914"/>
                  </a:lnTo>
                  <a:lnTo>
                    <a:pt x="522881" y="1078907"/>
                  </a:lnTo>
                  <a:lnTo>
                    <a:pt x="515442" y="1126653"/>
                  </a:lnTo>
                  <a:lnTo>
                    <a:pt x="505577" y="1174078"/>
                  </a:lnTo>
                  <a:lnTo>
                    <a:pt x="493440" y="1221107"/>
                  </a:lnTo>
                  <a:lnTo>
                    <a:pt x="479179" y="1267664"/>
                  </a:lnTo>
                  <a:lnTo>
                    <a:pt x="462947" y="1313675"/>
                  </a:lnTo>
                  <a:lnTo>
                    <a:pt x="448071" y="1349792"/>
                  </a:lnTo>
                  <a:lnTo>
                    <a:pt x="430758" y="1386680"/>
                  </a:lnTo>
                  <a:lnTo>
                    <a:pt x="412299" y="1422811"/>
                  </a:lnTo>
                  <a:lnTo>
                    <a:pt x="393987" y="1456653"/>
                  </a:lnTo>
                  <a:lnTo>
                    <a:pt x="373829" y="1489868"/>
                  </a:lnTo>
                  <a:lnTo>
                    <a:pt x="351623" y="1523382"/>
                  </a:lnTo>
                  <a:lnTo>
                    <a:pt x="330478" y="1556161"/>
                  </a:lnTo>
                  <a:lnTo>
                    <a:pt x="313500" y="1587173"/>
                  </a:lnTo>
                  <a:lnTo>
                    <a:pt x="337945" y="1567538"/>
                  </a:lnTo>
                  <a:lnTo>
                    <a:pt x="369137" y="1528705"/>
                  </a:lnTo>
                  <a:lnTo>
                    <a:pt x="402793" y="1479473"/>
                  </a:lnTo>
                  <a:lnTo>
                    <a:pt x="434629" y="1428640"/>
                  </a:lnTo>
                  <a:lnTo>
                    <a:pt x="460362" y="1385003"/>
                  </a:lnTo>
                  <a:lnTo>
                    <a:pt x="498594" y="1310557"/>
                  </a:lnTo>
                  <a:lnTo>
                    <a:pt x="518681" y="1263164"/>
                  </a:lnTo>
                  <a:lnTo>
                    <a:pt x="535939" y="1215216"/>
                  </a:lnTo>
                  <a:lnTo>
                    <a:pt x="550338" y="1166750"/>
                  </a:lnTo>
                  <a:lnTo>
                    <a:pt x="561848" y="1117803"/>
                  </a:lnTo>
                  <a:lnTo>
                    <a:pt x="570438" y="1068410"/>
                  </a:lnTo>
                  <a:lnTo>
                    <a:pt x="576078" y="1018607"/>
                  </a:lnTo>
                  <a:lnTo>
                    <a:pt x="578739" y="968432"/>
                  </a:lnTo>
                  <a:lnTo>
                    <a:pt x="578389" y="917919"/>
                  </a:lnTo>
                  <a:lnTo>
                    <a:pt x="574998" y="867105"/>
                  </a:lnTo>
                  <a:lnTo>
                    <a:pt x="568536" y="816026"/>
                  </a:lnTo>
                  <a:lnTo>
                    <a:pt x="558973" y="764719"/>
                  </a:lnTo>
                  <a:lnTo>
                    <a:pt x="546279" y="713220"/>
                  </a:lnTo>
                  <a:lnTo>
                    <a:pt x="521609" y="637528"/>
                  </a:lnTo>
                  <a:lnTo>
                    <a:pt x="495183" y="575955"/>
                  </a:lnTo>
                  <a:lnTo>
                    <a:pt x="469301" y="527014"/>
                  </a:lnTo>
                  <a:lnTo>
                    <a:pt x="446258" y="489216"/>
                  </a:lnTo>
                  <a:lnTo>
                    <a:pt x="428354" y="461073"/>
                  </a:lnTo>
                  <a:lnTo>
                    <a:pt x="417887" y="441098"/>
                  </a:lnTo>
                  <a:lnTo>
                    <a:pt x="447504" y="411986"/>
                  </a:lnTo>
                  <a:lnTo>
                    <a:pt x="452105" y="409081"/>
                  </a:lnTo>
                  <a:lnTo>
                    <a:pt x="457946" y="405132"/>
                  </a:lnTo>
                  <a:lnTo>
                    <a:pt x="493145" y="377834"/>
                  </a:lnTo>
                  <a:lnTo>
                    <a:pt x="516334" y="353657"/>
                  </a:lnTo>
                  <a:lnTo>
                    <a:pt x="528108" y="330714"/>
                  </a:lnTo>
                  <a:lnTo>
                    <a:pt x="529061" y="307118"/>
                  </a:lnTo>
                  <a:lnTo>
                    <a:pt x="519788" y="280981"/>
                  </a:lnTo>
                  <a:lnTo>
                    <a:pt x="500884" y="250417"/>
                  </a:lnTo>
                  <a:lnTo>
                    <a:pt x="472943" y="213538"/>
                  </a:lnTo>
                  <a:lnTo>
                    <a:pt x="436559" y="168458"/>
                  </a:lnTo>
                  <a:lnTo>
                    <a:pt x="392327" y="113289"/>
                  </a:lnTo>
                  <a:lnTo>
                    <a:pt x="385589" y="104190"/>
                  </a:lnTo>
                  <a:lnTo>
                    <a:pt x="382306" y="99553"/>
                  </a:lnTo>
                  <a:lnTo>
                    <a:pt x="378314" y="95861"/>
                  </a:lnTo>
                  <a:lnTo>
                    <a:pt x="369450" y="89595"/>
                  </a:lnTo>
                  <a:lnTo>
                    <a:pt x="350852" y="99552"/>
                  </a:lnTo>
                  <a:lnTo>
                    <a:pt x="334410" y="111950"/>
                  </a:lnTo>
                  <a:lnTo>
                    <a:pt x="318353" y="124840"/>
                  </a:lnTo>
                  <a:lnTo>
                    <a:pt x="300908" y="136273"/>
                  </a:lnTo>
                  <a:lnTo>
                    <a:pt x="285998" y="121614"/>
                  </a:lnTo>
                  <a:lnTo>
                    <a:pt x="271164" y="103597"/>
                  </a:lnTo>
                  <a:lnTo>
                    <a:pt x="257069" y="84768"/>
                  </a:lnTo>
                  <a:lnTo>
                    <a:pt x="244377" y="67675"/>
                  </a:lnTo>
                  <a:lnTo>
                    <a:pt x="232724" y="51993"/>
                  </a:lnTo>
                  <a:lnTo>
                    <a:pt x="218335" y="32827"/>
                  </a:lnTo>
                  <a:lnTo>
                    <a:pt x="203060" y="14165"/>
                  </a:lnTo>
                  <a:lnTo>
                    <a:pt x="188754" y="0"/>
                  </a:lnTo>
                  <a:lnTo>
                    <a:pt x="176023" y="6207"/>
                  </a:lnTo>
                  <a:lnTo>
                    <a:pt x="166018" y="12627"/>
                  </a:lnTo>
                  <a:lnTo>
                    <a:pt x="156205" y="19632"/>
                  </a:lnTo>
                  <a:lnTo>
                    <a:pt x="144048" y="27595"/>
                  </a:lnTo>
                  <a:close/>
                </a:path>
                <a:path w="1165225" h="1587500">
                  <a:moveTo>
                    <a:pt x="596930" y="799340"/>
                  </a:moveTo>
                  <a:lnTo>
                    <a:pt x="617800" y="761114"/>
                  </a:lnTo>
                  <a:lnTo>
                    <a:pt x="643320" y="722210"/>
                  </a:lnTo>
                  <a:lnTo>
                    <a:pt x="673113" y="683600"/>
                  </a:lnTo>
                  <a:lnTo>
                    <a:pt x="706802" y="646258"/>
                  </a:lnTo>
                  <a:lnTo>
                    <a:pt x="744011" y="611156"/>
                  </a:lnTo>
                  <a:lnTo>
                    <a:pt x="784361" y="579268"/>
                  </a:lnTo>
                  <a:lnTo>
                    <a:pt x="827477" y="551567"/>
                  </a:lnTo>
                  <a:lnTo>
                    <a:pt x="872980" y="529025"/>
                  </a:lnTo>
                  <a:lnTo>
                    <a:pt x="920494" y="512615"/>
                  </a:lnTo>
                  <a:lnTo>
                    <a:pt x="969643" y="503311"/>
                  </a:lnTo>
                  <a:lnTo>
                    <a:pt x="950659" y="513602"/>
                  </a:lnTo>
                  <a:lnTo>
                    <a:pt x="923359" y="525781"/>
                  </a:lnTo>
                  <a:lnTo>
                    <a:pt x="892063" y="540541"/>
                  </a:lnTo>
                  <a:lnTo>
                    <a:pt x="835294" y="576618"/>
                  </a:lnTo>
                  <a:lnTo>
                    <a:pt x="790444" y="612682"/>
                  </a:lnTo>
                  <a:lnTo>
                    <a:pt x="741702" y="661106"/>
                  </a:lnTo>
                  <a:lnTo>
                    <a:pt x="707225" y="700021"/>
                  </a:lnTo>
                  <a:lnTo>
                    <a:pt x="671531" y="744868"/>
                  </a:lnTo>
                  <a:lnTo>
                    <a:pt x="641611" y="789930"/>
                  </a:lnTo>
                  <a:lnTo>
                    <a:pt x="624454" y="829489"/>
                  </a:lnTo>
                  <a:lnTo>
                    <a:pt x="666320" y="850378"/>
                  </a:lnTo>
                  <a:lnTo>
                    <a:pt x="709957" y="869924"/>
                  </a:lnTo>
                  <a:lnTo>
                    <a:pt x="760353" y="880744"/>
                  </a:lnTo>
                  <a:lnTo>
                    <a:pt x="822494" y="875457"/>
                  </a:lnTo>
                  <a:lnTo>
                    <a:pt x="864526" y="859941"/>
                  </a:lnTo>
                  <a:lnTo>
                    <a:pt x="902286" y="834860"/>
                  </a:lnTo>
                  <a:lnTo>
                    <a:pt x="936193" y="802220"/>
                  </a:lnTo>
                  <a:lnTo>
                    <a:pt x="966665" y="764026"/>
                  </a:lnTo>
                  <a:lnTo>
                    <a:pt x="994119" y="722282"/>
                  </a:lnTo>
                  <a:lnTo>
                    <a:pt x="1018975" y="678993"/>
                  </a:lnTo>
                  <a:lnTo>
                    <a:pt x="1041649" y="636164"/>
                  </a:lnTo>
                  <a:lnTo>
                    <a:pt x="1062561" y="595799"/>
                  </a:lnTo>
                  <a:lnTo>
                    <a:pt x="1082127" y="559903"/>
                  </a:lnTo>
                  <a:lnTo>
                    <a:pt x="1100766" y="530481"/>
                  </a:lnTo>
                  <a:lnTo>
                    <a:pt x="1117991" y="509780"/>
                  </a:lnTo>
                  <a:lnTo>
                    <a:pt x="1133019" y="496927"/>
                  </a:lnTo>
                  <a:lnTo>
                    <a:pt x="1147988" y="486308"/>
                  </a:lnTo>
                  <a:lnTo>
                    <a:pt x="1165037" y="472311"/>
                  </a:lnTo>
                  <a:lnTo>
                    <a:pt x="1129442" y="448294"/>
                  </a:lnTo>
                  <a:lnTo>
                    <a:pt x="1086967" y="432235"/>
                  </a:lnTo>
                  <a:lnTo>
                    <a:pt x="1039487" y="423282"/>
                  </a:lnTo>
                  <a:lnTo>
                    <a:pt x="988876" y="420580"/>
                  </a:lnTo>
                  <a:lnTo>
                    <a:pt x="937010" y="423275"/>
                  </a:lnTo>
                  <a:lnTo>
                    <a:pt x="885762" y="430515"/>
                  </a:lnTo>
                  <a:lnTo>
                    <a:pt x="837009" y="441445"/>
                  </a:lnTo>
                  <a:lnTo>
                    <a:pt x="792625" y="455213"/>
                  </a:lnTo>
                  <a:lnTo>
                    <a:pt x="754485" y="470963"/>
                  </a:lnTo>
                  <a:lnTo>
                    <a:pt x="711880" y="494658"/>
                  </a:lnTo>
                  <a:lnTo>
                    <a:pt x="676596" y="521711"/>
                  </a:lnTo>
                  <a:lnTo>
                    <a:pt x="646555" y="553593"/>
                  </a:lnTo>
                  <a:lnTo>
                    <a:pt x="619680" y="591772"/>
                  </a:lnTo>
                  <a:lnTo>
                    <a:pt x="601697" y="626809"/>
                  </a:lnTo>
                  <a:lnTo>
                    <a:pt x="587613" y="668462"/>
                  </a:lnTo>
                  <a:lnTo>
                    <a:pt x="580244" y="713354"/>
                  </a:lnTo>
                  <a:lnTo>
                    <a:pt x="582410" y="758105"/>
                  </a:lnTo>
                  <a:lnTo>
                    <a:pt x="596930" y="799340"/>
                  </a:lnTo>
                  <a:close/>
                </a:path>
              </a:pathLst>
            </a:custGeom>
            <a:ln w="22105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2353" y="11862930"/>
              <a:ext cx="1459080" cy="14591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26222" y="11876600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39"/>
                  </a:lnTo>
                  <a:lnTo>
                    <a:pt x="614354" y="6488"/>
                  </a:lnTo>
                  <a:lnTo>
                    <a:pt x="567553" y="14440"/>
                  </a:lnTo>
                  <a:lnTo>
                    <a:pt x="521844" y="25390"/>
                  </a:lnTo>
                  <a:lnTo>
                    <a:pt x="477333" y="39231"/>
                  </a:lnTo>
                  <a:lnTo>
                    <a:pt x="434126" y="55858"/>
                  </a:lnTo>
                  <a:lnTo>
                    <a:pt x="392328" y="75165"/>
                  </a:lnTo>
                  <a:lnTo>
                    <a:pt x="352046" y="97047"/>
                  </a:lnTo>
                  <a:lnTo>
                    <a:pt x="313385" y="121396"/>
                  </a:lnTo>
                  <a:lnTo>
                    <a:pt x="276451" y="148108"/>
                  </a:lnTo>
                  <a:lnTo>
                    <a:pt x="241350" y="177077"/>
                  </a:lnTo>
                  <a:lnTo>
                    <a:pt x="208188" y="208196"/>
                  </a:lnTo>
                  <a:lnTo>
                    <a:pt x="177070" y="241361"/>
                  </a:lnTo>
                  <a:lnTo>
                    <a:pt x="148103" y="276465"/>
                  </a:lnTo>
                  <a:lnTo>
                    <a:pt x="121392" y="313402"/>
                  </a:lnTo>
                  <a:lnTo>
                    <a:pt x="97044" y="352067"/>
                  </a:lnTo>
                  <a:lnTo>
                    <a:pt x="75164" y="392353"/>
                  </a:lnTo>
                  <a:lnTo>
                    <a:pt x="55857" y="434156"/>
                  </a:lnTo>
                  <a:lnTo>
                    <a:pt x="39231" y="477368"/>
                  </a:lnTo>
                  <a:lnTo>
                    <a:pt x="25390" y="521885"/>
                  </a:lnTo>
                  <a:lnTo>
                    <a:pt x="14440" y="567600"/>
                  </a:lnTo>
                  <a:lnTo>
                    <a:pt x="6488" y="614408"/>
                  </a:lnTo>
                  <a:lnTo>
                    <a:pt x="1639" y="662203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5"/>
                  </a:lnTo>
                  <a:lnTo>
                    <a:pt x="25390" y="899844"/>
                  </a:lnTo>
                  <a:lnTo>
                    <a:pt x="39231" y="944356"/>
                  </a:lnTo>
                  <a:lnTo>
                    <a:pt x="55857" y="987564"/>
                  </a:lnTo>
                  <a:lnTo>
                    <a:pt x="75164" y="1029363"/>
                  </a:lnTo>
                  <a:lnTo>
                    <a:pt x="97044" y="1069646"/>
                  </a:lnTo>
                  <a:lnTo>
                    <a:pt x="121392" y="1108309"/>
                  </a:lnTo>
                  <a:lnTo>
                    <a:pt x="148103" y="1145244"/>
                  </a:lnTo>
                  <a:lnTo>
                    <a:pt x="177070" y="1180346"/>
                  </a:lnTo>
                  <a:lnTo>
                    <a:pt x="208188" y="1213510"/>
                  </a:lnTo>
                  <a:lnTo>
                    <a:pt x="241350" y="1244628"/>
                  </a:lnTo>
                  <a:lnTo>
                    <a:pt x="276451" y="1273597"/>
                  </a:lnTo>
                  <a:lnTo>
                    <a:pt x="313385" y="1300309"/>
                  </a:lnTo>
                  <a:lnTo>
                    <a:pt x="352046" y="1324658"/>
                  </a:lnTo>
                  <a:lnTo>
                    <a:pt x="392328" y="1346540"/>
                  </a:lnTo>
                  <a:lnTo>
                    <a:pt x="434126" y="1365847"/>
                  </a:lnTo>
                  <a:lnTo>
                    <a:pt x="477333" y="1382475"/>
                  </a:lnTo>
                  <a:lnTo>
                    <a:pt x="521844" y="1396317"/>
                  </a:lnTo>
                  <a:lnTo>
                    <a:pt x="567553" y="1407267"/>
                  </a:lnTo>
                  <a:lnTo>
                    <a:pt x="614354" y="1415219"/>
                  </a:lnTo>
                  <a:lnTo>
                    <a:pt x="662141" y="1420068"/>
                  </a:lnTo>
                  <a:lnTo>
                    <a:pt x="710808" y="1421708"/>
                  </a:lnTo>
                  <a:lnTo>
                    <a:pt x="759475" y="1420068"/>
                  </a:lnTo>
                  <a:lnTo>
                    <a:pt x="807263" y="1415219"/>
                  </a:lnTo>
                  <a:lnTo>
                    <a:pt x="854066" y="1407267"/>
                  </a:lnTo>
                  <a:lnTo>
                    <a:pt x="899777" y="1396317"/>
                  </a:lnTo>
                  <a:lnTo>
                    <a:pt x="944290" y="1382475"/>
                  </a:lnTo>
                  <a:lnTo>
                    <a:pt x="987501" y="1365847"/>
                  </a:lnTo>
                  <a:lnTo>
                    <a:pt x="1029302" y="1346540"/>
                  </a:lnTo>
                  <a:lnTo>
                    <a:pt x="1069588" y="1324658"/>
                  </a:lnTo>
                  <a:lnTo>
                    <a:pt x="1108253" y="1300309"/>
                  </a:lnTo>
                  <a:lnTo>
                    <a:pt x="1145191" y="1273597"/>
                  </a:lnTo>
                  <a:lnTo>
                    <a:pt x="1180297" y="1244628"/>
                  </a:lnTo>
                  <a:lnTo>
                    <a:pt x="1213464" y="1213510"/>
                  </a:lnTo>
                  <a:lnTo>
                    <a:pt x="1244585" y="1180346"/>
                  </a:lnTo>
                  <a:lnTo>
                    <a:pt x="1273557" y="1145244"/>
                  </a:lnTo>
                  <a:lnTo>
                    <a:pt x="1300272" y="1108309"/>
                  </a:lnTo>
                  <a:lnTo>
                    <a:pt x="1324624" y="1069646"/>
                  </a:lnTo>
                  <a:lnTo>
                    <a:pt x="1346508" y="1029363"/>
                  </a:lnTo>
                  <a:lnTo>
                    <a:pt x="1365818" y="987564"/>
                  </a:lnTo>
                  <a:lnTo>
                    <a:pt x="1382448" y="944356"/>
                  </a:lnTo>
                  <a:lnTo>
                    <a:pt x="1396292" y="899844"/>
                  </a:lnTo>
                  <a:lnTo>
                    <a:pt x="1407243" y="854135"/>
                  </a:lnTo>
                  <a:lnTo>
                    <a:pt x="1415197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03"/>
                  </a:lnTo>
                  <a:lnTo>
                    <a:pt x="1415197" y="614408"/>
                  </a:lnTo>
                  <a:lnTo>
                    <a:pt x="1407243" y="567600"/>
                  </a:lnTo>
                  <a:lnTo>
                    <a:pt x="1396292" y="521885"/>
                  </a:lnTo>
                  <a:lnTo>
                    <a:pt x="1382448" y="477368"/>
                  </a:lnTo>
                  <a:lnTo>
                    <a:pt x="1365818" y="434156"/>
                  </a:lnTo>
                  <a:lnTo>
                    <a:pt x="1346508" y="392353"/>
                  </a:lnTo>
                  <a:lnTo>
                    <a:pt x="1324624" y="352067"/>
                  </a:lnTo>
                  <a:lnTo>
                    <a:pt x="1300272" y="313402"/>
                  </a:lnTo>
                  <a:lnTo>
                    <a:pt x="1273557" y="276465"/>
                  </a:lnTo>
                  <a:lnTo>
                    <a:pt x="1244585" y="241361"/>
                  </a:lnTo>
                  <a:lnTo>
                    <a:pt x="1213464" y="208196"/>
                  </a:lnTo>
                  <a:lnTo>
                    <a:pt x="1180297" y="177077"/>
                  </a:lnTo>
                  <a:lnTo>
                    <a:pt x="1145191" y="148108"/>
                  </a:lnTo>
                  <a:lnTo>
                    <a:pt x="1108253" y="121396"/>
                  </a:lnTo>
                  <a:lnTo>
                    <a:pt x="1069588" y="97047"/>
                  </a:lnTo>
                  <a:lnTo>
                    <a:pt x="1029302" y="75165"/>
                  </a:lnTo>
                  <a:lnTo>
                    <a:pt x="987501" y="55858"/>
                  </a:lnTo>
                  <a:lnTo>
                    <a:pt x="944290" y="39231"/>
                  </a:lnTo>
                  <a:lnTo>
                    <a:pt x="899777" y="25390"/>
                  </a:lnTo>
                  <a:lnTo>
                    <a:pt x="854066" y="14440"/>
                  </a:lnTo>
                  <a:lnTo>
                    <a:pt x="807263" y="6488"/>
                  </a:lnTo>
                  <a:lnTo>
                    <a:pt x="759475" y="1639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26222" y="11876600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39"/>
                  </a:lnTo>
                  <a:lnTo>
                    <a:pt x="807263" y="6488"/>
                  </a:lnTo>
                  <a:lnTo>
                    <a:pt x="854066" y="14440"/>
                  </a:lnTo>
                  <a:lnTo>
                    <a:pt x="899777" y="25390"/>
                  </a:lnTo>
                  <a:lnTo>
                    <a:pt x="944290" y="39231"/>
                  </a:lnTo>
                  <a:lnTo>
                    <a:pt x="987501" y="55858"/>
                  </a:lnTo>
                  <a:lnTo>
                    <a:pt x="1029302" y="75165"/>
                  </a:lnTo>
                  <a:lnTo>
                    <a:pt x="1069588" y="97047"/>
                  </a:lnTo>
                  <a:lnTo>
                    <a:pt x="1108253" y="121396"/>
                  </a:lnTo>
                  <a:lnTo>
                    <a:pt x="1145191" y="148108"/>
                  </a:lnTo>
                  <a:lnTo>
                    <a:pt x="1180297" y="177077"/>
                  </a:lnTo>
                  <a:lnTo>
                    <a:pt x="1213464" y="208196"/>
                  </a:lnTo>
                  <a:lnTo>
                    <a:pt x="1244585" y="241361"/>
                  </a:lnTo>
                  <a:lnTo>
                    <a:pt x="1273557" y="276465"/>
                  </a:lnTo>
                  <a:lnTo>
                    <a:pt x="1300272" y="313402"/>
                  </a:lnTo>
                  <a:lnTo>
                    <a:pt x="1324624" y="352067"/>
                  </a:lnTo>
                  <a:lnTo>
                    <a:pt x="1346508" y="392353"/>
                  </a:lnTo>
                  <a:lnTo>
                    <a:pt x="1365818" y="434156"/>
                  </a:lnTo>
                  <a:lnTo>
                    <a:pt x="1382448" y="477368"/>
                  </a:lnTo>
                  <a:lnTo>
                    <a:pt x="1396292" y="521885"/>
                  </a:lnTo>
                  <a:lnTo>
                    <a:pt x="1407243" y="567600"/>
                  </a:lnTo>
                  <a:lnTo>
                    <a:pt x="1415197" y="614408"/>
                  </a:lnTo>
                  <a:lnTo>
                    <a:pt x="1420047" y="662203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7" y="807333"/>
                  </a:lnTo>
                  <a:lnTo>
                    <a:pt x="1407243" y="854135"/>
                  </a:lnTo>
                  <a:lnTo>
                    <a:pt x="1396292" y="899844"/>
                  </a:lnTo>
                  <a:lnTo>
                    <a:pt x="1382448" y="944356"/>
                  </a:lnTo>
                  <a:lnTo>
                    <a:pt x="1365818" y="987564"/>
                  </a:lnTo>
                  <a:lnTo>
                    <a:pt x="1346508" y="1029363"/>
                  </a:lnTo>
                  <a:lnTo>
                    <a:pt x="1324624" y="1069646"/>
                  </a:lnTo>
                  <a:lnTo>
                    <a:pt x="1300272" y="1108309"/>
                  </a:lnTo>
                  <a:lnTo>
                    <a:pt x="1273557" y="1145244"/>
                  </a:lnTo>
                  <a:lnTo>
                    <a:pt x="1244585" y="1180346"/>
                  </a:lnTo>
                  <a:lnTo>
                    <a:pt x="1213464" y="1213510"/>
                  </a:lnTo>
                  <a:lnTo>
                    <a:pt x="1180297" y="1244628"/>
                  </a:lnTo>
                  <a:lnTo>
                    <a:pt x="1145191" y="1273597"/>
                  </a:lnTo>
                  <a:lnTo>
                    <a:pt x="1108253" y="1300309"/>
                  </a:lnTo>
                  <a:lnTo>
                    <a:pt x="1069588" y="1324658"/>
                  </a:lnTo>
                  <a:lnTo>
                    <a:pt x="1029302" y="1346540"/>
                  </a:lnTo>
                  <a:lnTo>
                    <a:pt x="987501" y="1365847"/>
                  </a:lnTo>
                  <a:lnTo>
                    <a:pt x="944290" y="1382475"/>
                  </a:lnTo>
                  <a:lnTo>
                    <a:pt x="899777" y="1396317"/>
                  </a:lnTo>
                  <a:lnTo>
                    <a:pt x="854066" y="1407267"/>
                  </a:lnTo>
                  <a:lnTo>
                    <a:pt x="807263" y="1415219"/>
                  </a:lnTo>
                  <a:lnTo>
                    <a:pt x="759475" y="1420068"/>
                  </a:lnTo>
                  <a:lnTo>
                    <a:pt x="710808" y="1421708"/>
                  </a:lnTo>
                  <a:lnTo>
                    <a:pt x="662141" y="1420068"/>
                  </a:lnTo>
                  <a:lnTo>
                    <a:pt x="614354" y="1415219"/>
                  </a:lnTo>
                  <a:lnTo>
                    <a:pt x="567553" y="1407267"/>
                  </a:lnTo>
                  <a:lnTo>
                    <a:pt x="521844" y="1396317"/>
                  </a:lnTo>
                  <a:lnTo>
                    <a:pt x="477333" y="1382475"/>
                  </a:lnTo>
                  <a:lnTo>
                    <a:pt x="434126" y="1365847"/>
                  </a:lnTo>
                  <a:lnTo>
                    <a:pt x="392328" y="1346540"/>
                  </a:lnTo>
                  <a:lnTo>
                    <a:pt x="352046" y="1324658"/>
                  </a:lnTo>
                  <a:lnTo>
                    <a:pt x="313385" y="1300309"/>
                  </a:lnTo>
                  <a:lnTo>
                    <a:pt x="276451" y="1273597"/>
                  </a:lnTo>
                  <a:lnTo>
                    <a:pt x="241350" y="1244628"/>
                  </a:lnTo>
                  <a:lnTo>
                    <a:pt x="208188" y="1213510"/>
                  </a:lnTo>
                  <a:lnTo>
                    <a:pt x="177070" y="1180346"/>
                  </a:lnTo>
                  <a:lnTo>
                    <a:pt x="148103" y="1145244"/>
                  </a:lnTo>
                  <a:lnTo>
                    <a:pt x="121392" y="1108309"/>
                  </a:lnTo>
                  <a:lnTo>
                    <a:pt x="97044" y="1069646"/>
                  </a:lnTo>
                  <a:lnTo>
                    <a:pt x="75164" y="1029363"/>
                  </a:lnTo>
                  <a:lnTo>
                    <a:pt x="55857" y="987564"/>
                  </a:lnTo>
                  <a:lnTo>
                    <a:pt x="39231" y="944356"/>
                  </a:lnTo>
                  <a:lnTo>
                    <a:pt x="25390" y="899844"/>
                  </a:lnTo>
                  <a:lnTo>
                    <a:pt x="14440" y="854135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03"/>
                  </a:lnTo>
                  <a:lnTo>
                    <a:pt x="6488" y="614408"/>
                  </a:lnTo>
                  <a:lnTo>
                    <a:pt x="14440" y="567600"/>
                  </a:lnTo>
                  <a:lnTo>
                    <a:pt x="25390" y="521885"/>
                  </a:lnTo>
                  <a:lnTo>
                    <a:pt x="39231" y="477368"/>
                  </a:lnTo>
                  <a:lnTo>
                    <a:pt x="55857" y="434156"/>
                  </a:lnTo>
                  <a:lnTo>
                    <a:pt x="75164" y="392353"/>
                  </a:lnTo>
                  <a:lnTo>
                    <a:pt x="97044" y="352067"/>
                  </a:lnTo>
                  <a:lnTo>
                    <a:pt x="121392" y="313402"/>
                  </a:lnTo>
                  <a:lnTo>
                    <a:pt x="148103" y="276465"/>
                  </a:lnTo>
                  <a:lnTo>
                    <a:pt x="177070" y="241361"/>
                  </a:lnTo>
                  <a:lnTo>
                    <a:pt x="208188" y="208196"/>
                  </a:lnTo>
                  <a:lnTo>
                    <a:pt x="241350" y="177077"/>
                  </a:lnTo>
                  <a:lnTo>
                    <a:pt x="276451" y="148108"/>
                  </a:lnTo>
                  <a:lnTo>
                    <a:pt x="313385" y="121396"/>
                  </a:lnTo>
                  <a:lnTo>
                    <a:pt x="352046" y="97047"/>
                  </a:lnTo>
                  <a:lnTo>
                    <a:pt x="392328" y="75165"/>
                  </a:lnTo>
                  <a:lnTo>
                    <a:pt x="434126" y="55858"/>
                  </a:lnTo>
                  <a:lnTo>
                    <a:pt x="477333" y="39231"/>
                  </a:lnTo>
                  <a:lnTo>
                    <a:pt x="521844" y="25390"/>
                  </a:lnTo>
                  <a:lnTo>
                    <a:pt x="567553" y="14440"/>
                  </a:lnTo>
                  <a:lnTo>
                    <a:pt x="614354" y="6488"/>
                  </a:lnTo>
                  <a:lnTo>
                    <a:pt x="662141" y="1639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32B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21849" y="12095731"/>
              <a:ext cx="655320" cy="995680"/>
            </a:xfrm>
            <a:custGeom>
              <a:avLst/>
              <a:gdLst/>
              <a:ahLst/>
              <a:cxnLst/>
              <a:rect l="l" t="t" r="r" b="b"/>
              <a:pathLst>
                <a:path w="655320" h="995680">
                  <a:moveTo>
                    <a:pt x="59446" y="988881"/>
                  </a:moveTo>
                  <a:lnTo>
                    <a:pt x="62851" y="991691"/>
                  </a:lnTo>
                  <a:lnTo>
                    <a:pt x="68180" y="993521"/>
                  </a:lnTo>
                  <a:lnTo>
                    <a:pt x="73421" y="994940"/>
                  </a:lnTo>
                  <a:lnTo>
                    <a:pt x="78884" y="995578"/>
                  </a:lnTo>
                  <a:lnTo>
                    <a:pt x="90447" y="995578"/>
                  </a:lnTo>
                  <a:lnTo>
                    <a:pt x="95197" y="994940"/>
                  </a:lnTo>
                  <a:lnTo>
                    <a:pt x="99777" y="993500"/>
                  </a:lnTo>
                  <a:lnTo>
                    <a:pt x="104280" y="990953"/>
                  </a:lnTo>
                  <a:lnTo>
                    <a:pt x="105782" y="989704"/>
                  </a:lnTo>
                  <a:lnTo>
                    <a:pt x="60652" y="989704"/>
                  </a:lnTo>
                  <a:lnTo>
                    <a:pt x="59446" y="988881"/>
                  </a:lnTo>
                  <a:close/>
                </a:path>
                <a:path w="655320" h="995680">
                  <a:moveTo>
                    <a:pt x="599360" y="976815"/>
                  </a:moveTo>
                  <a:lnTo>
                    <a:pt x="529984" y="976815"/>
                  </a:lnTo>
                  <a:lnTo>
                    <a:pt x="532822" y="980028"/>
                  </a:lnTo>
                  <a:lnTo>
                    <a:pt x="534221" y="982486"/>
                  </a:lnTo>
                  <a:lnTo>
                    <a:pt x="536653" y="983100"/>
                  </a:lnTo>
                  <a:lnTo>
                    <a:pt x="540185" y="987519"/>
                  </a:lnTo>
                  <a:lnTo>
                    <a:pt x="545493" y="991172"/>
                  </a:lnTo>
                  <a:lnTo>
                    <a:pt x="552145" y="993909"/>
                  </a:lnTo>
                  <a:lnTo>
                    <a:pt x="559708" y="995578"/>
                  </a:lnTo>
                  <a:lnTo>
                    <a:pt x="573186" y="995578"/>
                  </a:lnTo>
                  <a:lnTo>
                    <a:pt x="584303" y="992367"/>
                  </a:lnTo>
                  <a:lnTo>
                    <a:pt x="593750" y="985752"/>
                  </a:lnTo>
                  <a:lnTo>
                    <a:pt x="599360" y="976815"/>
                  </a:lnTo>
                  <a:close/>
                </a:path>
                <a:path w="655320" h="995680">
                  <a:moveTo>
                    <a:pt x="122511" y="960577"/>
                  </a:moveTo>
                  <a:lnTo>
                    <a:pt x="46252" y="960577"/>
                  </a:lnTo>
                  <a:lnTo>
                    <a:pt x="46677" y="968196"/>
                  </a:lnTo>
                  <a:lnTo>
                    <a:pt x="46890" y="979808"/>
                  </a:lnTo>
                  <a:lnTo>
                    <a:pt x="51501" y="983958"/>
                  </a:lnTo>
                  <a:lnTo>
                    <a:pt x="59517" y="987796"/>
                  </a:lnTo>
                  <a:lnTo>
                    <a:pt x="60652" y="989704"/>
                  </a:lnTo>
                  <a:lnTo>
                    <a:pt x="105782" y="989704"/>
                  </a:lnTo>
                  <a:lnTo>
                    <a:pt x="115358" y="981742"/>
                  </a:lnTo>
                  <a:lnTo>
                    <a:pt x="119381" y="972964"/>
                  </a:lnTo>
                  <a:lnTo>
                    <a:pt x="120411" y="965585"/>
                  </a:lnTo>
                  <a:lnTo>
                    <a:pt x="122511" y="960577"/>
                  </a:lnTo>
                  <a:close/>
                </a:path>
                <a:path w="655320" h="995680">
                  <a:moveTo>
                    <a:pt x="533815" y="982383"/>
                  </a:moveTo>
                  <a:lnTo>
                    <a:pt x="536085" y="985760"/>
                  </a:lnTo>
                  <a:lnTo>
                    <a:pt x="534221" y="982486"/>
                  </a:lnTo>
                  <a:lnTo>
                    <a:pt x="533815" y="982383"/>
                  </a:lnTo>
                  <a:close/>
                </a:path>
                <a:path w="655320" h="995680">
                  <a:moveTo>
                    <a:pt x="602768" y="960577"/>
                  </a:moveTo>
                  <a:lnTo>
                    <a:pt x="528920" y="960577"/>
                  </a:lnTo>
                  <a:lnTo>
                    <a:pt x="528800" y="965585"/>
                  </a:lnTo>
                  <a:lnTo>
                    <a:pt x="528566" y="969324"/>
                  </a:lnTo>
                  <a:lnTo>
                    <a:pt x="529843" y="977503"/>
                  </a:lnTo>
                  <a:lnTo>
                    <a:pt x="529984" y="976815"/>
                  </a:lnTo>
                  <a:lnTo>
                    <a:pt x="599360" y="976815"/>
                  </a:lnTo>
                  <a:lnTo>
                    <a:pt x="600310" y="975300"/>
                  </a:lnTo>
                  <a:lnTo>
                    <a:pt x="602768" y="960577"/>
                  </a:lnTo>
                  <a:close/>
                </a:path>
                <a:path w="655320" h="995680">
                  <a:moveTo>
                    <a:pt x="539136" y="0"/>
                  </a:moveTo>
                  <a:lnTo>
                    <a:pt x="58099" y="0"/>
                  </a:lnTo>
                  <a:lnTo>
                    <a:pt x="53275" y="141"/>
                  </a:lnTo>
                  <a:lnTo>
                    <a:pt x="16245" y="17929"/>
                  </a:lnTo>
                  <a:lnTo>
                    <a:pt x="70" y="52565"/>
                  </a:lnTo>
                  <a:lnTo>
                    <a:pt x="0" y="929881"/>
                  </a:lnTo>
                  <a:lnTo>
                    <a:pt x="691" y="938696"/>
                  </a:lnTo>
                  <a:lnTo>
                    <a:pt x="2819" y="946020"/>
                  </a:lnTo>
                  <a:lnTo>
                    <a:pt x="7102" y="951493"/>
                  </a:lnTo>
                  <a:lnTo>
                    <a:pt x="14258" y="954753"/>
                  </a:lnTo>
                  <a:lnTo>
                    <a:pt x="15640" y="957723"/>
                  </a:lnTo>
                  <a:lnTo>
                    <a:pt x="20714" y="958633"/>
                  </a:lnTo>
                  <a:lnTo>
                    <a:pt x="26709" y="960146"/>
                  </a:lnTo>
                  <a:lnTo>
                    <a:pt x="32552" y="960680"/>
                  </a:lnTo>
                  <a:lnTo>
                    <a:pt x="38860" y="960676"/>
                  </a:lnTo>
                  <a:lnTo>
                    <a:pt x="46252" y="960577"/>
                  </a:lnTo>
                  <a:lnTo>
                    <a:pt x="602768" y="960577"/>
                  </a:lnTo>
                  <a:lnTo>
                    <a:pt x="628138" y="959405"/>
                  </a:lnTo>
                  <a:lnTo>
                    <a:pt x="643833" y="955153"/>
                  </a:lnTo>
                  <a:lnTo>
                    <a:pt x="652118" y="946720"/>
                  </a:lnTo>
                  <a:lnTo>
                    <a:pt x="655263" y="933003"/>
                  </a:lnTo>
                  <a:lnTo>
                    <a:pt x="655263" y="903265"/>
                  </a:lnTo>
                  <a:lnTo>
                    <a:pt x="359163" y="903265"/>
                  </a:lnTo>
                  <a:lnTo>
                    <a:pt x="355749" y="902272"/>
                  </a:lnTo>
                  <a:lnTo>
                    <a:pt x="56467" y="902272"/>
                  </a:lnTo>
                  <a:lnTo>
                    <a:pt x="56396" y="56680"/>
                  </a:lnTo>
                  <a:lnTo>
                    <a:pt x="56112" y="56609"/>
                  </a:lnTo>
                  <a:lnTo>
                    <a:pt x="66753" y="56396"/>
                  </a:lnTo>
                  <a:lnTo>
                    <a:pt x="654437" y="56396"/>
                  </a:lnTo>
                  <a:lnTo>
                    <a:pt x="654195" y="49619"/>
                  </a:lnTo>
                  <a:lnTo>
                    <a:pt x="653702" y="44336"/>
                  </a:lnTo>
                  <a:lnTo>
                    <a:pt x="651148" y="35540"/>
                  </a:lnTo>
                  <a:lnTo>
                    <a:pt x="647956" y="27666"/>
                  </a:lnTo>
                  <a:lnTo>
                    <a:pt x="641359" y="23338"/>
                  </a:lnTo>
                  <a:lnTo>
                    <a:pt x="641713" y="19437"/>
                  </a:lnTo>
                  <a:lnTo>
                    <a:pt x="640224" y="18231"/>
                  </a:lnTo>
                  <a:lnTo>
                    <a:pt x="636960" y="17876"/>
                  </a:lnTo>
                  <a:lnTo>
                    <a:pt x="635825" y="17521"/>
                  </a:lnTo>
                  <a:lnTo>
                    <a:pt x="598731" y="568"/>
                  </a:lnTo>
                  <a:lnTo>
                    <a:pt x="539136" y="0"/>
                  </a:lnTo>
                  <a:close/>
                </a:path>
                <a:path w="655320" h="995680">
                  <a:moveTo>
                    <a:pt x="13478" y="957335"/>
                  </a:moveTo>
                  <a:lnTo>
                    <a:pt x="16670" y="959938"/>
                  </a:lnTo>
                  <a:lnTo>
                    <a:pt x="15640" y="957723"/>
                  </a:lnTo>
                  <a:lnTo>
                    <a:pt x="13478" y="957335"/>
                  </a:lnTo>
                  <a:close/>
                </a:path>
                <a:path w="655320" h="995680">
                  <a:moveTo>
                    <a:pt x="654437" y="56396"/>
                  </a:moveTo>
                  <a:lnTo>
                    <a:pt x="350012" y="56396"/>
                  </a:lnTo>
                  <a:lnTo>
                    <a:pt x="598511" y="58311"/>
                  </a:lnTo>
                  <a:lnTo>
                    <a:pt x="598866" y="67533"/>
                  </a:lnTo>
                  <a:lnTo>
                    <a:pt x="598866" y="902272"/>
                  </a:lnTo>
                  <a:lnTo>
                    <a:pt x="364555" y="902272"/>
                  </a:lnTo>
                  <a:lnTo>
                    <a:pt x="359163" y="903265"/>
                  </a:lnTo>
                  <a:lnTo>
                    <a:pt x="655263" y="903265"/>
                  </a:lnTo>
                  <a:lnTo>
                    <a:pt x="655263" y="102152"/>
                  </a:lnTo>
                  <a:lnTo>
                    <a:pt x="654969" y="79072"/>
                  </a:lnTo>
                  <a:lnTo>
                    <a:pt x="654615" y="61379"/>
                  </a:lnTo>
                  <a:lnTo>
                    <a:pt x="654437" y="56396"/>
                  </a:lnTo>
                  <a:close/>
                </a:path>
                <a:path w="655320" h="995680">
                  <a:moveTo>
                    <a:pt x="350012" y="56396"/>
                  </a:moveTo>
                  <a:lnTo>
                    <a:pt x="305250" y="56396"/>
                  </a:lnTo>
                  <a:lnTo>
                    <a:pt x="305250" y="902272"/>
                  </a:lnTo>
                  <a:lnTo>
                    <a:pt x="355749" y="902272"/>
                  </a:lnTo>
                  <a:lnTo>
                    <a:pt x="351360" y="900995"/>
                  </a:lnTo>
                  <a:lnTo>
                    <a:pt x="351005" y="900924"/>
                  </a:lnTo>
                  <a:lnTo>
                    <a:pt x="350438" y="900711"/>
                  </a:lnTo>
                  <a:lnTo>
                    <a:pt x="350012" y="900499"/>
                  </a:lnTo>
                  <a:lnTo>
                    <a:pt x="350012" y="56396"/>
                  </a:lnTo>
                  <a:close/>
                </a:path>
              </a:pathLst>
            </a:custGeom>
            <a:solidFill>
              <a:srgbClr val="32B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65549" y="12117580"/>
              <a:ext cx="289560" cy="917575"/>
            </a:xfrm>
            <a:custGeom>
              <a:avLst/>
              <a:gdLst/>
              <a:ahLst/>
              <a:cxnLst/>
              <a:rect l="l" t="t" r="r" b="b"/>
              <a:pathLst>
                <a:path w="289559" h="917575">
                  <a:moveTo>
                    <a:pt x="257224" y="0"/>
                  </a:moveTo>
                  <a:lnTo>
                    <a:pt x="32206" y="0"/>
                  </a:lnTo>
                  <a:lnTo>
                    <a:pt x="19692" y="2537"/>
                  </a:lnTo>
                  <a:lnTo>
                    <a:pt x="9452" y="9443"/>
                  </a:lnTo>
                  <a:lnTo>
                    <a:pt x="2538" y="19662"/>
                  </a:lnTo>
                  <a:lnTo>
                    <a:pt x="0" y="32135"/>
                  </a:lnTo>
                  <a:lnTo>
                    <a:pt x="0" y="885318"/>
                  </a:lnTo>
                  <a:lnTo>
                    <a:pt x="2538" y="897794"/>
                  </a:lnTo>
                  <a:lnTo>
                    <a:pt x="9452" y="908012"/>
                  </a:lnTo>
                  <a:lnTo>
                    <a:pt x="19692" y="914917"/>
                  </a:lnTo>
                  <a:lnTo>
                    <a:pt x="32206" y="917453"/>
                  </a:lnTo>
                  <a:lnTo>
                    <a:pt x="257224" y="917453"/>
                  </a:lnTo>
                  <a:lnTo>
                    <a:pt x="269738" y="914917"/>
                  </a:lnTo>
                  <a:lnTo>
                    <a:pt x="279978" y="908012"/>
                  </a:lnTo>
                  <a:lnTo>
                    <a:pt x="286892" y="897794"/>
                  </a:lnTo>
                  <a:lnTo>
                    <a:pt x="289430" y="885318"/>
                  </a:lnTo>
                  <a:lnTo>
                    <a:pt x="289430" y="32135"/>
                  </a:lnTo>
                  <a:lnTo>
                    <a:pt x="286892" y="19662"/>
                  </a:lnTo>
                  <a:lnTo>
                    <a:pt x="279978" y="9443"/>
                  </a:lnTo>
                  <a:lnTo>
                    <a:pt x="269738" y="2537"/>
                  </a:lnTo>
                  <a:lnTo>
                    <a:pt x="257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03501" y="12505367"/>
              <a:ext cx="49530" cy="228600"/>
            </a:xfrm>
            <a:custGeom>
              <a:avLst/>
              <a:gdLst/>
              <a:ahLst/>
              <a:cxnLst/>
              <a:rect l="l" t="t" r="r" b="b"/>
              <a:pathLst>
                <a:path w="49529" h="228600">
                  <a:moveTo>
                    <a:pt x="24695" y="0"/>
                  </a:moveTo>
                  <a:lnTo>
                    <a:pt x="0" y="201714"/>
                  </a:lnTo>
                  <a:lnTo>
                    <a:pt x="1473" y="212565"/>
                  </a:lnTo>
                  <a:lnTo>
                    <a:pt x="6145" y="221107"/>
                  </a:lnTo>
                  <a:lnTo>
                    <a:pt x="13916" y="226604"/>
                  </a:lnTo>
                  <a:lnTo>
                    <a:pt x="24686" y="228317"/>
                  </a:lnTo>
                  <a:lnTo>
                    <a:pt x="35488" y="226604"/>
                  </a:lnTo>
                  <a:lnTo>
                    <a:pt x="43263" y="221107"/>
                  </a:lnTo>
                  <a:lnTo>
                    <a:pt x="47940" y="212565"/>
                  </a:lnTo>
                  <a:lnTo>
                    <a:pt x="49444" y="201714"/>
                  </a:lnTo>
                  <a:lnTo>
                    <a:pt x="49373" y="18195"/>
                  </a:lnTo>
                  <a:lnTo>
                    <a:pt x="48096" y="12520"/>
                  </a:lnTo>
                  <a:lnTo>
                    <a:pt x="42563" y="6916"/>
                  </a:lnTo>
                  <a:lnTo>
                    <a:pt x="34404" y="1729"/>
                  </a:lnTo>
                  <a:close/>
                </a:path>
              </a:pathLst>
            </a:custGeom>
            <a:solidFill>
              <a:srgbClr val="32B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43202" y="12117580"/>
              <a:ext cx="302895" cy="917575"/>
            </a:xfrm>
            <a:custGeom>
              <a:avLst/>
              <a:gdLst/>
              <a:ahLst/>
              <a:cxnLst/>
              <a:rect l="l" t="t" r="r" b="b"/>
              <a:pathLst>
                <a:path w="302895" h="917575">
                  <a:moveTo>
                    <a:pt x="268929" y="0"/>
                  </a:moveTo>
                  <a:lnTo>
                    <a:pt x="33625" y="0"/>
                  </a:lnTo>
                  <a:lnTo>
                    <a:pt x="20560" y="2650"/>
                  </a:lnTo>
                  <a:lnTo>
                    <a:pt x="9869" y="9869"/>
                  </a:lnTo>
                  <a:lnTo>
                    <a:pt x="2650" y="20560"/>
                  </a:lnTo>
                  <a:lnTo>
                    <a:pt x="0" y="33625"/>
                  </a:lnTo>
                  <a:lnTo>
                    <a:pt x="0" y="883828"/>
                  </a:lnTo>
                  <a:lnTo>
                    <a:pt x="2650" y="896890"/>
                  </a:lnTo>
                  <a:lnTo>
                    <a:pt x="9869" y="907581"/>
                  </a:lnTo>
                  <a:lnTo>
                    <a:pt x="20560" y="914802"/>
                  </a:lnTo>
                  <a:lnTo>
                    <a:pt x="33625" y="917453"/>
                  </a:lnTo>
                  <a:lnTo>
                    <a:pt x="268929" y="917453"/>
                  </a:lnTo>
                  <a:lnTo>
                    <a:pt x="281964" y="914802"/>
                  </a:lnTo>
                  <a:lnTo>
                    <a:pt x="292658" y="907581"/>
                  </a:lnTo>
                  <a:lnTo>
                    <a:pt x="299894" y="896890"/>
                  </a:lnTo>
                  <a:lnTo>
                    <a:pt x="302554" y="883828"/>
                  </a:lnTo>
                  <a:lnTo>
                    <a:pt x="302554" y="33625"/>
                  </a:lnTo>
                  <a:lnTo>
                    <a:pt x="299894" y="20560"/>
                  </a:lnTo>
                  <a:lnTo>
                    <a:pt x="292658" y="9869"/>
                  </a:lnTo>
                  <a:lnTo>
                    <a:pt x="281964" y="2650"/>
                  </a:lnTo>
                  <a:lnTo>
                    <a:pt x="26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79546" y="12505367"/>
              <a:ext cx="49530" cy="228600"/>
            </a:xfrm>
            <a:custGeom>
              <a:avLst/>
              <a:gdLst/>
              <a:ahLst/>
              <a:cxnLst/>
              <a:rect l="l" t="t" r="r" b="b"/>
              <a:pathLst>
                <a:path w="49529" h="228600">
                  <a:moveTo>
                    <a:pt x="24695" y="0"/>
                  </a:moveTo>
                  <a:lnTo>
                    <a:pt x="15000" y="1729"/>
                  </a:lnTo>
                  <a:lnTo>
                    <a:pt x="6881" y="6916"/>
                  </a:lnTo>
                  <a:lnTo>
                    <a:pt x="1276" y="12520"/>
                  </a:lnTo>
                  <a:lnTo>
                    <a:pt x="0" y="18195"/>
                  </a:lnTo>
                  <a:lnTo>
                    <a:pt x="0" y="201714"/>
                  </a:lnTo>
                  <a:lnTo>
                    <a:pt x="1463" y="212565"/>
                  </a:lnTo>
                  <a:lnTo>
                    <a:pt x="6118" y="221107"/>
                  </a:lnTo>
                  <a:lnTo>
                    <a:pt x="13886" y="226604"/>
                  </a:lnTo>
                  <a:lnTo>
                    <a:pt x="24686" y="228317"/>
                  </a:lnTo>
                  <a:lnTo>
                    <a:pt x="35487" y="226604"/>
                  </a:lnTo>
                  <a:lnTo>
                    <a:pt x="43255" y="221107"/>
                  </a:lnTo>
                  <a:lnTo>
                    <a:pt x="47910" y="212565"/>
                  </a:lnTo>
                  <a:lnTo>
                    <a:pt x="49373" y="201714"/>
                  </a:lnTo>
                  <a:lnTo>
                    <a:pt x="49373" y="18195"/>
                  </a:lnTo>
                  <a:lnTo>
                    <a:pt x="48096" y="12520"/>
                  </a:lnTo>
                  <a:lnTo>
                    <a:pt x="42563" y="6916"/>
                  </a:lnTo>
                  <a:lnTo>
                    <a:pt x="34404" y="1729"/>
                  </a:lnTo>
                  <a:close/>
                </a:path>
              </a:pathLst>
            </a:custGeom>
            <a:solidFill>
              <a:srgbClr val="32B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97376" y="11852856"/>
              <a:ext cx="1459101" cy="1459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787734" y="11852856"/>
              <a:ext cx="1459101" cy="14591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55961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40"/>
                  </a:lnTo>
                  <a:lnTo>
                    <a:pt x="614354" y="6490"/>
                  </a:lnTo>
                  <a:lnTo>
                    <a:pt x="567553" y="14443"/>
                  </a:lnTo>
                  <a:lnTo>
                    <a:pt x="521844" y="25395"/>
                  </a:lnTo>
                  <a:lnTo>
                    <a:pt x="477333" y="39239"/>
                  </a:lnTo>
                  <a:lnTo>
                    <a:pt x="434126" y="55868"/>
                  </a:lnTo>
                  <a:lnTo>
                    <a:pt x="392328" y="75178"/>
                  </a:lnTo>
                  <a:lnTo>
                    <a:pt x="352046" y="97062"/>
                  </a:lnTo>
                  <a:lnTo>
                    <a:pt x="313385" y="121415"/>
                  </a:lnTo>
                  <a:lnTo>
                    <a:pt x="276451" y="148130"/>
                  </a:lnTo>
                  <a:lnTo>
                    <a:pt x="241350" y="177101"/>
                  </a:lnTo>
                  <a:lnTo>
                    <a:pt x="208188" y="208223"/>
                  </a:lnTo>
                  <a:lnTo>
                    <a:pt x="177070" y="241390"/>
                  </a:lnTo>
                  <a:lnTo>
                    <a:pt x="148103" y="276495"/>
                  </a:lnTo>
                  <a:lnTo>
                    <a:pt x="121392" y="313433"/>
                  </a:lnTo>
                  <a:lnTo>
                    <a:pt x="97044" y="352098"/>
                  </a:lnTo>
                  <a:lnTo>
                    <a:pt x="75164" y="392385"/>
                  </a:lnTo>
                  <a:lnTo>
                    <a:pt x="55857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5"/>
                  </a:lnTo>
                  <a:lnTo>
                    <a:pt x="25390" y="899844"/>
                  </a:lnTo>
                  <a:lnTo>
                    <a:pt x="39231" y="944357"/>
                  </a:lnTo>
                  <a:lnTo>
                    <a:pt x="55857" y="987565"/>
                  </a:lnTo>
                  <a:lnTo>
                    <a:pt x="75164" y="1029364"/>
                  </a:lnTo>
                  <a:lnTo>
                    <a:pt x="97044" y="1069648"/>
                  </a:lnTo>
                  <a:lnTo>
                    <a:pt x="121392" y="1108311"/>
                  </a:lnTo>
                  <a:lnTo>
                    <a:pt x="148103" y="1145246"/>
                  </a:lnTo>
                  <a:lnTo>
                    <a:pt x="177070" y="1180349"/>
                  </a:lnTo>
                  <a:lnTo>
                    <a:pt x="208188" y="1213513"/>
                  </a:lnTo>
                  <a:lnTo>
                    <a:pt x="241350" y="1244632"/>
                  </a:lnTo>
                  <a:lnTo>
                    <a:pt x="276451" y="1273601"/>
                  </a:lnTo>
                  <a:lnTo>
                    <a:pt x="313385" y="1300314"/>
                  </a:lnTo>
                  <a:lnTo>
                    <a:pt x="352046" y="1324664"/>
                  </a:lnTo>
                  <a:lnTo>
                    <a:pt x="392328" y="1346545"/>
                  </a:lnTo>
                  <a:lnTo>
                    <a:pt x="434126" y="1365853"/>
                  </a:lnTo>
                  <a:lnTo>
                    <a:pt x="477333" y="1382481"/>
                  </a:lnTo>
                  <a:lnTo>
                    <a:pt x="521844" y="1396323"/>
                  </a:lnTo>
                  <a:lnTo>
                    <a:pt x="567553" y="1407273"/>
                  </a:lnTo>
                  <a:lnTo>
                    <a:pt x="614354" y="1415226"/>
                  </a:lnTo>
                  <a:lnTo>
                    <a:pt x="662141" y="1420075"/>
                  </a:lnTo>
                  <a:lnTo>
                    <a:pt x="710808" y="1421715"/>
                  </a:lnTo>
                  <a:lnTo>
                    <a:pt x="759475" y="1420075"/>
                  </a:lnTo>
                  <a:lnTo>
                    <a:pt x="807263" y="1415226"/>
                  </a:lnTo>
                  <a:lnTo>
                    <a:pt x="854066" y="1407273"/>
                  </a:lnTo>
                  <a:lnTo>
                    <a:pt x="899777" y="1396323"/>
                  </a:lnTo>
                  <a:lnTo>
                    <a:pt x="944290" y="1382481"/>
                  </a:lnTo>
                  <a:lnTo>
                    <a:pt x="987501" y="1365853"/>
                  </a:lnTo>
                  <a:lnTo>
                    <a:pt x="1029302" y="1346545"/>
                  </a:lnTo>
                  <a:lnTo>
                    <a:pt x="1069588" y="1324664"/>
                  </a:lnTo>
                  <a:lnTo>
                    <a:pt x="1108253" y="1300314"/>
                  </a:lnTo>
                  <a:lnTo>
                    <a:pt x="1145191" y="1273601"/>
                  </a:lnTo>
                  <a:lnTo>
                    <a:pt x="1180297" y="1244632"/>
                  </a:lnTo>
                  <a:lnTo>
                    <a:pt x="1213464" y="1213513"/>
                  </a:lnTo>
                  <a:lnTo>
                    <a:pt x="1244585" y="1180349"/>
                  </a:lnTo>
                  <a:lnTo>
                    <a:pt x="1273557" y="1145246"/>
                  </a:lnTo>
                  <a:lnTo>
                    <a:pt x="1300272" y="1108311"/>
                  </a:lnTo>
                  <a:lnTo>
                    <a:pt x="1324624" y="1069648"/>
                  </a:lnTo>
                  <a:lnTo>
                    <a:pt x="1346508" y="1029364"/>
                  </a:lnTo>
                  <a:lnTo>
                    <a:pt x="1365818" y="987565"/>
                  </a:lnTo>
                  <a:lnTo>
                    <a:pt x="1382448" y="944357"/>
                  </a:lnTo>
                  <a:lnTo>
                    <a:pt x="1396292" y="899844"/>
                  </a:lnTo>
                  <a:lnTo>
                    <a:pt x="1407243" y="854135"/>
                  </a:lnTo>
                  <a:lnTo>
                    <a:pt x="1415197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7" y="614423"/>
                  </a:lnTo>
                  <a:lnTo>
                    <a:pt x="1407243" y="567621"/>
                  </a:lnTo>
                  <a:lnTo>
                    <a:pt x="1396292" y="521910"/>
                  </a:lnTo>
                  <a:lnTo>
                    <a:pt x="1382448" y="477396"/>
                  </a:lnTo>
                  <a:lnTo>
                    <a:pt x="1365818" y="434186"/>
                  </a:lnTo>
                  <a:lnTo>
                    <a:pt x="1346508" y="392385"/>
                  </a:lnTo>
                  <a:lnTo>
                    <a:pt x="1324624" y="352098"/>
                  </a:lnTo>
                  <a:lnTo>
                    <a:pt x="1300272" y="313433"/>
                  </a:lnTo>
                  <a:lnTo>
                    <a:pt x="1273557" y="276495"/>
                  </a:lnTo>
                  <a:lnTo>
                    <a:pt x="1244585" y="241390"/>
                  </a:lnTo>
                  <a:lnTo>
                    <a:pt x="1213464" y="208223"/>
                  </a:lnTo>
                  <a:lnTo>
                    <a:pt x="1180297" y="177101"/>
                  </a:lnTo>
                  <a:lnTo>
                    <a:pt x="1145191" y="148130"/>
                  </a:lnTo>
                  <a:lnTo>
                    <a:pt x="1108253" y="121415"/>
                  </a:lnTo>
                  <a:lnTo>
                    <a:pt x="1069588" y="97062"/>
                  </a:lnTo>
                  <a:lnTo>
                    <a:pt x="1029302" y="75178"/>
                  </a:lnTo>
                  <a:lnTo>
                    <a:pt x="987501" y="55868"/>
                  </a:lnTo>
                  <a:lnTo>
                    <a:pt x="944290" y="39239"/>
                  </a:lnTo>
                  <a:lnTo>
                    <a:pt x="899777" y="25395"/>
                  </a:lnTo>
                  <a:lnTo>
                    <a:pt x="854066" y="14443"/>
                  </a:lnTo>
                  <a:lnTo>
                    <a:pt x="807263" y="6490"/>
                  </a:lnTo>
                  <a:lnTo>
                    <a:pt x="759475" y="1640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655961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40"/>
                  </a:lnTo>
                  <a:lnTo>
                    <a:pt x="807263" y="6490"/>
                  </a:lnTo>
                  <a:lnTo>
                    <a:pt x="854066" y="14443"/>
                  </a:lnTo>
                  <a:lnTo>
                    <a:pt x="899777" y="25395"/>
                  </a:lnTo>
                  <a:lnTo>
                    <a:pt x="944290" y="39239"/>
                  </a:lnTo>
                  <a:lnTo>
                    <a:pt x="987501" y="55868"/>
                  </a:lnTo>
                  <a:lnTo>
                    <a:pt x="1029302" y="75178"/>
                  </a:lnTo>
                  <a:lnTo>
                    <a:pt x="1069588" y="97062"/>
                  </a:lnTo>
                  <a:lnTo>
                    <a:pt x="1108253" y="121415"/>
                  </a:lnTo>
                  <a:lnTo>
                    <a:pt x="1145191" y="148130"/>
                  </a:lnTo>
                  <a:lnTo>
                    <a:pt x="1180297" y="177101"/>
                  </a:lnTo>
                  <a:lnTo>
                    <a:pt x="1213464" y="208223"/>
                  </a:lnTo>
                  <a:lnTo>
                    <a:pt x="1244585" y="241390"/>
                  </a:lnTo>
                  <a:lnTo>
                    <a:pt x="1273557" y="276495"/>
                  </a:lnTo>
                  <a:lnTo>
                    <a:pt x="1300272" y="313433"/>
                  </a:lnTo>
                  <a:lnTo>
                    <a:pt x="1324624" y="352098"/>
                  </a:lnTo>
                  <a:lnTo>
                    <a:pt x="1346508" y="392385"/>
                  </a:lnTo>
                  <a:lnTo>
                    <a:pt x="1365818" y="434186"/>
                  </a:lnTo>
                  <a:lnTo>
                    <a:pt x="1382448" y="477396"/>
                  </a:lnTo>
                  <a:lnTo>
                    <a:pt x="1396292" y="521910"/>
                  </a:lnTo>
                  <a:lnTo>
                    <a:pt x="1407243" y="567621"/>
                  </a:lnTo>
                  <a:lnTo>
                    <a:pt x="1415197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7" y="807333"/>
                  </a:lnTo>
                  <a:lnTo>
                    <a:pt x="1407243" y="854135"/>
                  </a:lnTo>
                  <a:lnTo>
                    <a:pt x="1396292" y="899844"/>
                  </a:lnTo>
                  <a:lnTo>
                    <a:pt x="1382448" y="944357"/>
                  </a:lnTo>
                  <a:lnTo>
                    <a:pt x="1365818" y="987565"/>
                  </a:lnTo>
                  <a:lnTo>
                    <a:pt x="1346508" y="1029364"/>
                  </a:lnTo>
                  <a:lnTo>
                    <a:pt x="1324624" y="1069648"/>
                  </a:lnTo>
                  <a:lnTo>
                    <a:pt x="1300272" y="1108311"/>
                  </a:lnTo>
                  <a:lnTo>
                    <a:pt x="1273557" y="1145246"/>
                  </a:lnTo>
                  <a:lnTo>
                    <a:pt x="1244585" y="1180349"/>
                  </a:lnTo>
                  <a:lnTo>
                    <a:pt x="1213464" y="1213513"/>
                  </a:lnTo>
                  <a:lnTo>
                    <a:pt x="1180297" y="1244632"/>
                  </a:lnTo>
                  <a:lnTo>
                    <a:pt x="1145191" y="1273601"/>
                  </a:lnTo>
                  <a:lnTo>
                    <a:pt x="1108253" y="1300314"/>
                  </a:lnTo>
                  <a:lnTo>
                    <a:pt x="1069588" y="1324664"/>
                  </a:lnTo>
                  <a:lnTo>
                    <a:pt x="1029302" y="1346545"/>
                  </a:lnTo>
                  <a:lnTo>
                    <a:pt x="987501" y="1365853"/>
                  </a:lnTo>
                  <a:lnTo>
                    <a:pt x="944290" y="1382481"/>
                  </a:lnTo>
                  <a:lnTo>
                    <a:pt x="899777" y="1396323"/>
                  </a:lnTo>
                  <a:lnTo>
                    <a:pt x="854066" y="1407273"/>
                  </a:lnTo>
                  <a:lnTo>
                    <a:pt x="807263" y="1415226"/>
                  </a:lnTo>
                  <a:lnTo>
                    <a:pt x="759475" y="1420075"/>
                  </a:lnTo>
                  <a:lnTo>
                    <a:pt x="710808" y="1421715"/>
                  </a:lnTo>
                  <a:lnTo>
                    <a:pt x="662141" y="1420075"/>
                  </a:lnTo>
                  <a:lnTo>
                    <a:pt x="614354" y="1415226"/>
                  </a:lnTo>
                  <a:lnTo>
                    <a:pt x="567553" y="1407273"/>
                  </a:lnTo>
                  <a:lnTo>
                    <a:pt x="521844" y="1396323"/>
                  </a:lnTo>
                  <a:lnTo>
                    <a:pt x="477333" y="1382481"/>
                  </a:lnTo>
                  <a:lnTo>
                    <a:pt x="434126" y="1365853"/>
                  </a:lnTo>
                  <a:lnTo>
                    <a:pt x="392328" y="1346545"/>
                  </a:lnTo>
                  <a:lnTo>
                    <a:pt x="352046" y="1324664"/>
                  </a:lnTo>
                  <a:lnTo>
                    <a:pt x="313385" y="1300314"/>
                  </a:lnTo>
                  <a:lnTo>
                    <a:pt x="276451" y="1273601"/>
                  </a:lnTo>
                  <a:lnTo>
                    <a:pt x="241350" y="1244632"/>
                  </a:lnTo>
                  <a:lnTo>
                    <a:pt x="208188" y="1213513"/>
                  </a:lnTo>
                  <a:lnTo>
                    <a:pt x="177070" y="1180349"/>
                  </a:lnTo>
                  <a:lnTo>
                    <a:pt x="148103" y="1145246"/>
                  </a:lnTo>
                  <a:lnTo>
                    <a:pt x="121392" y="1108311"/>
                  </a:lnTo>
                  <a:lnTo>
                    <a:pt x="97044" y="1069648"/>
                  </a:lnTo>
                  <a:lnTo>
                    <a:pt x="75164" y="1029364"/>
                  </a:lnTo>
                  <a:lnTo>
                    <a:pt x="55857" y="987565"/>
                  </a:lnTo>
                  <a:lnTo>
                    <a:pt x="39231" y="944357"/>
                  </a:lnTo>
                  <a:lnTo>
                    <a:pt x="25390" y="899844"/>
                  </a:lnTo>
                  <a:lnTo>
                    <a:pt x="14440" y="854135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7" y="434186"/>
                  </a:lnTo>
                  <a:lnTo>
                    <a:pt x="75164" y="392385"/>
                  </a:lnTo>
                  <a:lnTo>
                    <a:pt x="97044" y="352098"/>
                  </a:lnTo>
                  <a:lnTo>
                    <a:pt x="121392" y="313433"/>
                  </a:lnTo>
                  <a:lnTo>
                    <a:pt x="148103" y="276495"/>
                  </a:lnTo>
                  <a:lnTo>
                    <a:pt x="177070" y="241390"/>
                  </a:lnTo>
                  <a:lnTo>
                    <a:pt x="208188" y="208223"/>
                  </a:lnTo>
                  <a:lnTo>
                    <a:pt x="241350" y="177101"/>
                  </a:lnTo>
                  <a:lnTo>
                    <a:pt x="276451" y="148130"/>
                  </a:lnTo>
                  <a:lnTo>
                    <a:pt x="313385" y="121415"/>
                  </a:lnTo>
                  <a:lnTo>
                    <a:pt x="352046" y="97062"/>
                  </a:lnTo>
                  <a:lnTo>
                    <a:pt x="392328" y="75178"/>
                  </a:lnTo>
                  <a:lnTo>
                    <a:pt x="434126" y="55868"/>
                  </a:lnTo>
                  <a:lnTo>
                    <a:pt x="477333" y="39239"/>
                  </a:lnTo>
                  <a:lnTo>
                    <a:pt x="521844" y="25395"/>
                  </a:lnTo>
                  <a:lnTo>
                    <a:pt x="567553" y="14443"/>
                  </a:lnTo>
                  <a:lnTo>
                    <a:pt x="614354" y="6490"/>
                  </a:lnTo>
                  <a:lnTo>
                    <a:pt x="662141" y="1640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32B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716754" y="12305550"/>
              <a:ext cx="398780" cy="520700"/>
            </a:xfrm>
            <a:custGeom>
              <a:avLst/>
              <a:gdLst/>
              <a:ahLst/>
              <a:cxnLst/>
              <a:rect l="l" t="t" r="r" b="b"/>
              <a:pathLst>
                <a:path w="398780" h="520700">
                  <a:moveTo>
                    <a:pt x="213640" y="0"/>
                  </a:moveTo>
                  <a:lnTo>
                    <a:pt x="173730" y="4770"/>
                  </a:lnTo>
                  <a:lnTo>
                    <a:pt x="135776" y="23508"/>
                  </a:lnTo>
                  <a:lnTo>
                    <a:pt x="99076" y="80988"/>
                  </a:lnTo>
                  <a:lnTo>
                    <a:pt x="98196" y="113826"/>
                  </a:lnTo>
                  <a:lnTo>
                    <a:pt x="107539" y="145460"/>
                  </a:lnTo>
                  <a:lnTo>
                    <a:pt x="126038" y="172938"/>
                  </a:lnTo>
                  <a:lnTo>
                    <a:pt x="152626" y="193308"/>
                  </a:lnTo>
                  <a:lnTo>
                    <a:pt x="186236" y="203618"/>
                  </a:lnTo>
                  <a:lnTo>
                    <a:pt x="225799" y="200917"/>
                  </a:lnTo>
                  <a:lnTo>
                    <a:pt x="262546" y="184605"/>
                  </a:lnTo>
                  <a:lnTo>
                    <a:pt x="286558" y="158912"/>
                  </a:lnTo>
                  <a:lnTo>
                    <a:pt x="298735" y="127269"/>
                  </a:lnTo>
                  <a:lnTo>
                    <a:pt x="299979" y="93111"/>
                  </a:lnTo>
                  <a:lnTo>
                    <a:pt x="291191" y="59871"/>
                  </a:lnTo>
                  <a:lnTo>
                    <a:pt x="273271" y="30984"/>
                  </a:lnTo>
                  <a:lnTo>
                    <a:pt x="247120" y="9882"/>
                  </a:lnTo>
                  <a:lnTo>
                    <a:pt x="213640" y="0"/>
                  </a:lnTo>
                  <a:close/>
                </a:path>
                <a:path w="398780" h="520700">
                  <a:moveTo>
                    <a:pt x="398278" y="409406"/>
                  </a:moveTo>
                  <a:lnTo>
                    <a:pt x="342352" y="409406"/>
                  </a:lnTo>
                  <a:lnTo>
                    <a:pt x="344906" y="519929"/>
                  </a:lnTo>
                  <a:lnTo>
                    <a:pt x="396266" y="520284"/>
                  </a:lnTo>
                  <a:lnTo>
                    <a:pt x="396949" y="478072"/>
                  </a:lnTo>
                  <a:lnTo>
                    <a:pt x="398318" y="424809"/>
                  </a:lnTo>
                  <a:lnTo>
                    <a:pt x="398278" y="409406"/>
                  </a:lnTo>
                  <a:close/>
                </a:path>
                <a:path w="398780" h="520700">
                  <a:moveTo>
                    <a:pt x="166040" y="408484"/>
                  </a:moveTo>
                  <a:lnTo>
                    <a:pt x="53702" y="408484"/>
                  </a:lnTo>
                  <a:lnTo>
                    <a:pt x="65230" y="430759"/>
                  </a:lnTo>
                  <a:lnTo>
                    <a:pt x="78734" y="462238"/>
                  </a:lnTo>
                  <a:lnTo>
                    <a:pt x="91161" y="494755"/>
                  </a:lnTo>
                  <a:lnTo>
                    <a:pt x="99457" y="520142"/>
                  </a:lnTo>
                  <a:lnTo>
                    <a:pt x="299789" y="520071"/>
                  </a:lnTo>
                  <a:lnTo>
                    <a:pt x="316541" y="476514"/>
                  </a:lnTo>
                  <a:lnTo>
                    <a:pt x="207852" y="476514"/>
                  </a:lnTo>
                  <a:lnTo>
                    <a:pt x="161387" y="431752"/>
                  </a:lnTo>
                  <a:lnTo>
                    <a:pt x="166040" y="408484"/>
                  </a:lnTo>
                  <a:close/>
                </a:path>
                <a:path w="398780" h="520700">
                  <a:moveTo>
                    <a:pt x="139101" y="225562"/>
                  </a:moveTo>
                  <a:lnTo>
                    <a:pt x="101302" y="233832"/>
                  </a:lnTo>
                  <a:lnTo>
                    <a:pt x="60055" y="248471"/>
                  </a:lnTo>
                  <a:lnTo>
                    <a:pt x="13466" y="292851"/>
                  </a:lnTo>
                  <a:lnTo>
                    <a:pt x="0" y="361393"/>
                  </a:lnTo>
                  <a:lnTo>
                    <a:pt x="156" y="406015"/>
                  </a:lnTo>
                  <a:lnTo>
                    <a:pt x="1959" y="458925"/>
                  </a:lnTo>
                  <a:lnTo>
                    <a:pt x="3193" y="520071"/>
                  </a:lnTo>
                  <a:lnTo>
                    <a:pt x="53631" y="520071"/>
                  </a:lnTo>
                  <a:lnTo>
                    <a:pt x="53702" y="408484"/>
                  </a:lnTo>
                  <a:lnTo>
                    <a:pt x="166040" y="408484"/>
                  </a:lnTo>
                  <a:lnTo>
                    <a:pt x="199055" y="243409"/>
                  </a:lnTo>
                  <a:lnTo>
                    <a:pt x="171471" y="233124"/>
                  </a:lnTo>
                  <a:lnTo>
                    <a:pt x="156989" y="226251"/>
                  </a:lnTo>
                  <a:lnTo>
                    <a:pt x="139101" y="225562"/>
                  </a:lnTo>
                  <a:close/>
                </a:path>
                <a:path w="398780" h="520700">
                  <a:moveTo>
                    <a:pt x="256968" y="227075"/>
                  </a:moveTo>
                  <a:lnTo>
                    <a:pt x="240121" y="233211"/>
                  </a:lnTo>
                  <a:lnTo>
                    <a:pt x="215088" y="245466"/>
                  </a:lnTo>
                  <a:lnTo>
                    <a:pt x="230588" y="321975"/>
                  </a:lnTo>
                  <a:lnTo>
                    <a:pt x="241351" y="373614"/>
                  </a:lnTo>
                  <a:lnTo>
                    <a:pt x="247402" y="406015"/>
                  </a:lnTo>
                  <a:lnTo>
                    <a:pt x="248766" y="424809"/>
                  </a:lnTo>
                  <a:lnTo>
                    <a:pt x="245468" y="435625"/>
                  </a:lnTo>
                  <a:lnTo>
                    <a:pt x="237533" y="444094"/>
                  </a:lnTo>
                  <a:lnTo>
                    <a:pt x="224986" y="455847"/>
                  </a:lnTo>
                  <a:lnTo>
                    <a:pt x="207852" y="476514"/>
                  </a:lnTo>
                  <a:lnTo>
                    <a:pt x="316541" y="476514"/>
                  </a:lnTo>
                  <a:lnTo>
                    <a:pt x="342352" y="409406"/>
                  </a:lnTo>
                  <a:lnTo>
                    <a:pt x="398278" y="409406"/>
                  </a:lnTo>
                  <a:lnTo>
                    <a:pt x="398013" y="365610"/>
                  </a:lnTo>
                  <a:lnTo>
                    <a:pt x="393415" y="315614"/>
                  </a:lnTo>
                  <a:lnTo>
                    <a:pt x="367323" y="267209"/>
                  </a:lnTo>
                  <a:lnTo>
                    <a:pt x="330683" y="244571"/>
                  </a:lnTo>
                  <a:lnTo>
                    <a:pt x="275930" y="227829"/>
                  </a:lnTo>
                  <a:lnTo>
                    <a:pt x="256968" y="227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803728" y="12294327"/>
              <a:ext cx="224228" cy="226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716755" y="12531113"/>
              <a:ext cx="398780" cy="295275"/>
            </a:xfrm>
            <a:custGeom>
              <a:avLst/>
              <a:gdLst/>
              <a:ahLst/>
              <a:cxnLst/>
              <a:rect l="l" t="t" r="r" b="b"/>
              <a:pathLst>
                <a:path w="398780" h="295275">
                  <a:moveTo>
                    <a:pt x="3193" y="294508"/>
                  </a:moveTo>
                  <a:lnTo>
                    <a:pt x="53631" y="294508"/>
                  </a:lnTo>
                  <a:lnTo>
                    <a:pt x="53702" y="182921"/>
                  </a:lnTo>
                  <a:lnTo>
                    <a:pt x="65230" y="205196"/>
                  </a:lnTo>
                  <a:lnTo>
                    <a:pt x="78734" y="236675"/>
                  </a:lnTo>
                  <a:lnTo>
                    <a:pt x="91161" y="269192"/>
                  </a:lnTo>
                  <a:lnTo>
                    <a:pt x="99457" y="294579"/>
                  </a:lnTo>
                  <a:lnTo>
                    <a:pt x="299789" y="294508"/>
                  </a:lnTo>
                  <a:lnTo>
                    <a:pt x="342352" y="183843"/>
                  </a:lnTo>
                  <a:lnTo>
                    <a:pt x="344906" y="294366"/>
                  </a:lnTo>
                  <a:lnTo>
                    <a:pt x="396266" y="294721"/>
                  </a:lnTo>
                  <a:lnTo>
                    <a:pt x="396949" y="252509"/>
                  </a:lnTo>
                  <a:lnTo>
                    <a:pt x="398361" y="197575"/>
                  </a:lnTo>
                  <a:lnTo>
                    <a:pt x="398013" y="140047"/>
                  </a:lnTo>
                  <a:lnTo>
                    <a:pt x="393415" y="90051"/>
                  </a:lnTo>
                  <a:lnTo>
                    <a:pt x="367323" y="41646"/>
                  </a:lnTo>
                  <a:lnTo>
                    <a:pt x="330683" y="19008"/>
                  </a:lnTo>
                  <a:lnTo>
                    <a:pt x="275930" y="2266"/>
                  </a:lnTo>
                  <a:lnTo>
                    <a:pt x="256968" y="1512"/>
                  </a:lnTo>
                  <a:lnTo>
                    <a:pt x="240121" y="7649"/>
                  </a:lnTo>
                  <a:lnTo>
                    <a:pt x="215088" y="19903"/>
                  </a:lnTo>
                  <a:lnTo>
                    <a:pt x="230588" y="96412"/>
                  </a:lnTo>
                  <a:lnTo>
                    <a:pt x="241351" y="148051"/>
                  </a:lnTo>
                  <a:lnTo>
                    <a:pt x="247402" y="180453"/>
                  </a:lnTo>
                  <a:lnTo>
                    <a:pt x="248766" y="199246"/>
                  </a:lnTo>
                  <a:lnTo>
                    <a:pt x="245468" y="210062"/>
                  </a:lnTo>
                  <a:lnTo>
                    <a:pt x="237533" y="218531"/>
                  </a:lnTo>
                  <a:lnTo>
                    <a:pt x="224986" y="230284"/>
                  </a:lnTo>
                  <a:lnTo>
                    <a:pt x="207852" y="250952"/>
                  </a:lnTo>
                  <a:lnTo>
                    <a:pt x="161387" y="206189"/>
                  </a:lnTo>
                  <a:lnTo>
                    <a:pt x="199055" y="17846"/>
                  </a:lnTo>
                  <a:lnTo>
                    <a:pt x="171471" y="7561"/>
                  </a:lnTo>
                  <a:lnTo>
                    <a:pt x="156989" y="688"/>
                  </a:lnTo>
                  <a:lnTo>
                    <a:pt x="139101" y="0"/>
                  </a:lnTo>
                  <a:lnTo>
                    <a:pt x="101302" y="8269"/>
                  </a:lnTo>
                  <a:lnTo>
                    <a:pt x="60055" y="22908"/>
                  </a:lnTo>
                  <a:lnTo>
                    <a:pt x="13466" y="67289"/>
                  </a:lnTo>
                  <a:lnTo>
                    <a:pt x="0" y="135831"/>
                  </a:lnTo>
                  <a:lnTo>
                    <a:pt x="157" y="180671"/>
                  </a:lnTo>
                  <a:lnTo>
                    <a:pt x="1959" y="233362"/>
                  </a:lnTo>
                  <a:lnTo>
                    <a:pt x="3193" y="294508"/>
                  </a:lnTo>
                  <a:close/>
                </a:path>
              </a:pathLst>
            </a:custGeom>
            <a:ln w="22445">
              <a:solidFill>
                <a:srgbClr val="32B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165678" y="12305550"/>
              <a:ext cx="398780" cy="520700"/>
            </a:xfrm>
            <a:custGeom>
              <a:avLst/>
              <a:gdLst/>
              <a:ahLst/>
              <a:cxnLst/>
              <a:rect l="l" t="t" r="r" b="b"/>
              <a:pathLst>
                <a:path w="398780" h="520700">
                  <a:moveTo>
                    <a:pt x="213669" y="0"/>
                  </a:moveTo>
                  <a:lnTo>
                    <a:pt x="173779" y="4770"/>
                  </a:lnTo>
                  <a:lnTo>
                    <a:pt x="135806" y="23508"/>
                  </a:lnTo>
                  <a:lnTo>
                    <a:pt x="99093" y="80988"/>
                  </a:lnTo>
                  <a:lnTo>
                    <a:pt x="98215" y="113826"/>
                  </a:lnTo>
                  <a:lnTo>
                    <a:pt x="107564" y="145460"/>
                  </a:lnTo>
                  <a:lnTo>
                    <a:pt x="126071" y="172938"/>
                  </a:lnTo>
                  <a:lnTo>
                    <a:pt x="152667" y="193308"/>
                  </a:lnTo>
                  <a:lnTo>
                    <a:pt x="186282" y="203618"/>
                  </a:lnTo>
                  <a:lnTo>
                    <a:pt x="225848" y="200917"/>
                  </a:lnTo>
                  <a:lnTo>
                    <a:pt x="262592" y="184605"/>
                  </a:lnTo>
                  <a:lnTo>
                    <a:pt x="286598" y="158912"/>
                  </a:lnTo>
                  <a:lnTo>
                    <a:pt x="298768" y="127269"/>
                  </a:lnTo>
                  <a:lnTo>
                    <a:pt x="300004" y="93111"/>
                  </a:lnTo>
                  <a:lnTo>
                    <a:pt x="291210" y="59871"/>
                  </a:lnTo>
                  <a:lnTo>
                    <a:pt x="273288" y="30984"/>
                  </a:lnTo>
                  <a:lnTo>
                    <a:pt x="247140" y="9882"/>
                  </a:lnTo>
                  <a:lnTo>
                    <a:pt x="213669" y="0"/>
                  </a:lnTo>
                  <a:close/>
                </a:path>
                <a:path w="398780" h="520700">
                  <a:moveTo>
                    <a:pt x="398326" y="409406"/>
                  </a:moveTo>
                  <a:lnTo>
                    <a:pt x="342401" y="409406"/>
                  </a:lnTo>
                  <a:lnTo>
                    <a:pt x="344954" y="519929"/>
                  </a:lnTo>
                  <a:lnTo>
                    <a:pt x="396314" y="520284"/>
                  </a:lnTo>
                  <a:lnTo>
                    <a:pt x="396998" y="478072"/>
                  </a:lnTo>
                  <a:lnTo>
                    <a:pt x="398367" y="424809"/>
                  </a:lnTo>
                  <a:lnTo>
                    <a:pt x="398326" y="409406"/>
                  </a:lnTo>
                  <a:close/>
                </a:path>
                <a:path w="398780" h="520700">
                  <a:moveTo>
                    <a:pt x="166089" y="408484"/>
                  </a:moveTo>
                  <a:lnTo>
                    <a:pt x="53750" y="408484"/>
                  </a:lnTo>
                  <a:lnTo>
                    <a:pt x="65279" y="430759"/>
                  </a:lnTo>
                  <a:lnTo>
                    <a:pt x="78783" y="462238"/>
                  </a:lnTo>
                  <a:lnTo>
                    <a:pt x="91209" y="494755"/>
                  </a:lnTo>
                  <a:lnTo>
                    <a:pt x="99506" y="520142"/>
                  </a:lnTo>
                  <a:lnTo>
                    <a:pt x="299766" y="520071"/>
                  </a:lnTo>
                  <a:lnTo>
                    <a:pt x="316547" y="476514"/>
                  </a:lnTo>
                  <a:lnTo>
                    <a:pt x="207900" y="476514"/>
                  </a:lnTo>
                  <a:lnTo>
                    <a:pt x="161435" y="431752"/>
                  </a:lnTo>
                  <a:lnTo>
                    <a:pt x="166089" y="408484"/>
                  </a:lnTo>
                  <a:close/>
                </a:path>
                <a:path w="398780" h="520700">
                  <a:moveTo>
                    <a:pt x="139149" y="225562"/>
                  </a:moveTo>
                  <a:lnTo>
                    <a:pt x="101350" y="233832"/>
                  </a:lnTo>
                  <a:lnTo>
                    <a:pt x="60101" y="248471"/>
                  </a:lnTo>
                  <a:lnTo>
                    <a:pt x="13492" y="292851"/>
                  </a:lnTo>
                  <a:lnTo>
                    <a:pt x="0" y="361393"/>
                  </a:lnTo>
                  <a:lnTo>
                    <a:pt x="145" y="406015"/>
                  </a:lnTo>
                  <a:lnTo>
                    <a:pt x="1940" y="458925"/>
                  </a:lnTo>
                  <a:lnTo>
                    <a:pt x="3171" y="520071"/>
                  </a:lnTo>
                  <a:lnTo>
                    <a:pt x="53608" y="520071"/>
                  </a:lnTo>
                  <a:lnTo>
                    <a:pt x="53750" y="408484"/>
                  </a:lnTo>
                  <a:lnTo>
                    <a:pt x="166089" y="408484"/>
                  </a:lnTo>
                  <a:lnTo>
                    <a:pt x="199104" y="243409"/>
                  </a:lnTo>
                  <a:lnTo>
                    <a:pt x="171520" y="233124"/>
                  </a:lnTo>
                  <a:lnTo>
                    <a:pt x="157037" y="226251"/>
                  </a:lnTo>
                  <a:lnTo>
                    <a:pt x="139149" y="225562"/>
                  </a:lnTo>
                  <a:close/>
                </a:path>
                <a:path w="398780" h="520700">
                  <a:moveTo>
                    <a:pt x="256990" y="227075"/>
                  </a:moveTo>
                  <a:lnTo>
                    <a:pt x="240140" y="233211"/>
                  </a:lnTo>
                  <a:lnTo>
                    <a:pt x="215136" y="245466"/>
                  </a:lnTo>
                  <a:lnTo>
                    <a:pt x="230636" y="321975"/>
                  </a:lnTo>
                  <a:lnTo>
                    <a:pt x="241399" y="373614"/>
                  </a:lnTo>
                  <a:lnTo>
                    <a:pt x="247450" y="406015"/>
                  </a:lnTo>
                  <a:lnTo>
                    <a:pt x="248814" y="424809"/>
                  </a:lnTo>
                  <a:lnTo>
                    <a:pt x="245517" y="435625"/>
                  </a:lnTo>
                  <a:lnTo>
                    <a:pt x="237582" y="444094"/>
                  </a:lnTo>
                  <a:lnTo>
                    <a:pt x="225035" y="455847"/>
                  </a:lnTo>
                  <a:lnTo>
                    <a:pt x="207900" y="476514"/>
                  </a:lnTo>
                  <a:lnTo>
                    <a:pt x="316547" y="476514"/>
                  </a:lnTo>
                  <a:lnTo>
                    <a:pt x="342401" y="409406"/>
                  </a:lnTo>
                  <a:lnTo>
                    <a:pt x="398326" y="409406"/>
                  </a:lnTo>
                  <a:lnTo>
                    <a:pt x="398061" y="365610"/>
                  </a:lnTo>
                  <a:lnTo>
                    <a:pt x="393463" y="315614"/>
                  </a:lnTo>
                  <a:lnTo>
                    <a:pt x="367331" y="267209"/>
                  </a:lnTo>
                  <a:lnTo>
                    <a:pt x="330691" y="244571"/>
                  </a:lnTo>
                  <a:lnTo>
                    <a:pt x="275969" y="227829"/>
                  </a:lnTo>
                  <a:lnTo>
                    <a:pt x="256990" y="227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252672" y="12294327"/>
              <a:ext cx="224234" cy="2260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165679" y="12531113"/>
              <a:ext cx="398780" cy="295275"/>
            </a:xfrm>
            <a:custGeom>
              <a:avLst/>
              <a:gdLst/>
              <a:ahLst/>
              <a:cxnLst/>
              <a:rect l="l" t="t" r="r" b="b"/>
              <a:pathLst>
                <a:path w="398780" h="295275">
                  <a:moveTo>
                    <a:pt x="3171" y="294508"/>
                  </a:moveTo>
                  <a:lnTo>
                    <a:pt x="53608" y="294508"/>
                  </a:lnTo>
                  <a:lnTo>
                    <a:pt x="53750" y="182921"/>
                  </a:lnTo>
                  <a:lnTo>
                    <a:pt x="65279" y="205196"/>
                  </a:lnTo>
                  <a:lnTo>
                    <a:pt x="78783" y="236675"/>
                  </a:lnTo>
                  <a:lnTo>
                    <a:pt x="91209" y="269192"/>
                  </a:lnTo>
                  <a:lnTo>
                    <a:pt x="99506" y="294579"/>
                  </a:lnTo>
                  <a:lnTo>
                    <a:pt x="299766" y="294508"/>
                  </a:lnTo>
                  <a:lnTo>
                    <a:pt x="342401" y="183843"/>
                  </a:lnTo>
                  <a:lnTo>
                    <a:pt x="344954" y="294366"/>
                  </a:lnTo>
                  <a:lnTo>
                    <a:pt x="396314" y="294721"/>
                  </a:lnTo>
                  <a:lnTo>
                    <a:pt x="396998" y="252509"/>
                  </a:lnTo>
                  <a:lnTo>
                    <a:pt x="398409" y="197575"/>
                  </a:lnTo>
                  <a:lnTo>
                    <a:pt x="398061" y="140047"/>
                  </a:lnTo>
                  <a:lnTo>
                    <a:pt x="393463" y="90051"/>
                  </a:lnTo>
                  <a:lnTo>
                    <a:pt x="367331" y="41646"/>
                  </a:lnTo>
                  <a:lnTo>
                    <a:pt x="330691" y="19008"/>
                  </a:lnTo>
                  <a:lnTo>
                    <a:pt x="275969" y="2266"/>
                  </a:lnTo>
                  <a:lnTo>
                    <a:pt x="256990" y="1512"/>
                  </a:lnTo>
                  <a:lnTo>
                    <a:pt x="240140" y="7649"/>
                  </a:lnTo>
                  <a:lnTo>
                    <a:pt x="215136" y="19903"/>
                  </a:lnTo>
                  <a:lnTo>
                    <a:pt x="230636" y="96412"/>
                  </a:lnTo>
                  <a:lnTo>
                    <a:pt x="241399" y="148051"/>
                  </a:lnTo>
                  <a:lnTo>
                    <a:pt x="247450" y="180453"/>
                  </a:lnTo>
                  <a:lnTo>
                    <a:pt x="248814" y="199246"/>
                  </a:lnTo>
                  <a:lnTo>
                    <a:pt x="245517" y="210062"/>
                  </a:lnTo>
                  <a:lnTo>
                    <a:pt x="237582" y="218531"/>
                  </a:lnTo>
                  <a:lnTo>
                    <a:pt x="225035" y="230284"/>
                  </a:lnTo>
                  <a:lnTo>
                    <a:pt x="207900" y="250952"/>
                  </a:lnTo>
                  <a:lnTo>
                    <a:pt x="161435" y="206189"/>
                  </a:lnTo>
                  <a:lnTo>
                    <a:pt x="199104" y="17846"/>
                  </a:lnTo>
                  <a:lnTo>
                    <a:pt x="171520" y="7561"/>
                  </a:lnTo>
                  <a:lnTo>
                    <a:pt x="157037" y="688"/>
                  </a:lnTo>
                  <a:lnTo>
                    <a:pt x="139149" y="0"/>
                  </a:lnTo>
                  <a:lnTo>
                    <a:pt x="101350" y="8269"/>
                  </a:lnTo>
                  <a:lnTo>
                    <a:pt x="60101" y="22908"/>
                  </a:lnTo>
                  <a:lnTo>
                    <a:pt x="13492" y="67289"/>
                  </a:lnTo>
                  <a:lnTo>
                    <a:pt x="0" y="135831"/>
                  </a:lnTo>
                  <a:lnTo>
                    <a:pt x="146" y="180671"/>
                  </a:lnTo>
                  <a:lnTo>
                    <a:pt x="1940" y="233362"/>
                  </a:lnTo>
                  <a:lnTo>
                    <a:pt x="3171" y="294508"/>
                  </a:lnTo>
                  <a:close/>
                </a:path>
              </a:pathLst>
            </a:custGeom>
            <a:ln w="22445">
              <a:solidFill>
                <a:srgbClr val="32B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614629" y="12305550"/>
              <a:ext cx="398780" cy="520700"/>
            </a:xfrm>
            <a:custGeom>
              <a:avLst/>
              <a:gdLst/>
              <a:ahLst/>
              <a:cxnLst/>
              <a:rect l="l" t="t" r="r" b="b"/>
              <a:pathLst>
                <a:path w="398780" h="520700">
                  <a:moveTo>
                    <a:pt x="213689" y="0"/>
                  </a:moveTo>
                  <a:lnTo>
                    <a:pt x="173801" y="4770"/>
                  </a:lnTo>
                  <a:lnTo>
                    <a:pt x="135828" y="23508"/>
                  </a:lnTo>
                  <a:lnTo>
                    <a:pt x="99113" y="80988"/>
                  </a:lnTo>
                  <a:lnTo>
                    <a:pt x="98231" y="113826"/>
                  </a:lnTo>
                  <a:lnTo>
                    <a:pt x="107574" y="145460"/>
                  </a:lnTo>
                  <a:lnTo>
                    <a:pt x="126072" y="172938"/>
                  </a:lnTo>
                  <a:lnTo>
                    <a:pt x="152656" y="193308"/>
                  </a:lnTo>
                  <a:lnTo>
                    <a:pt x="186255" y="203618"/>
                  </a:lnTo>
                  <a:lnTo>
                    <a:pt x="225799" y="200917"/>
                  </a:lnTo>
                  <a:lnTo>
                    <a:pt x="262546" y="184605"/>
                  </a:lnTo>
                  <a:lnTo>
                    <a:pt x="286559" y="158912"/>
                  </a:lnTo>
                  <a:lnTo>
                    <a:pt x="298738" y="127269"/>
                  </a:lnTo>
                  <a:lnTo>
                    <a:pt x="299985" y="93111"/>
                  </a:lnTo>
                  <a:lnTo>
                    <a:pt x="291203" y="59871"/>
                  </a:lnTo>
                  <a:lnTo>
                    <a:pt x="273292" y="30984"/>
                  </a:lnTo>
                  <a:lnTo>
                    <a:pt x="247153" y="9882"/>
                  </a:lnTo>
                  <a:lnTo>
                    <a:pt x="213689" y="0"/>
                  </a:lnTo>
                  <a:close/>
                </a:path>
                <a:path w="398780" h="520700">
                  <a:moveTo>
                    <a:pt x="398342" y="409406"/>
                  </a:moveTo>
                  <a:lnTo>
                    <a:pt x="342352" y="409406"/>
                  </a:lnTo>
                  <a:lnTo>
                    <a:pt x="344906" y="519929"/>
                  </a:lnTo>
                  <a:lnTo>
                    <a:pt x="396337" y="520284"/>
                  </a:lnTo>
                  <a:lnTo>
                    <a:pt x="397019" y="478072"/>
                  </a:lnTo>
                  <a:lnTo>
                    <a:pt x="398385" y="424809"/>
                  </a:lnTo>
                  <a:lnTo>
                    <a:pt x="398342" y="409406"/>
                  </a:lnTo>
                  <a:close/>
                </a:path>
                <a:path w="398780" h="520700">
                  <a:moveTo>
                    <a:pt x="166111" y="408484"/>
                  </a:moveTo>
                  <a:lnTo>
                    <a:pt x="53702" y="408484"/>
                  </a:lnTo>
                  <a:lnTo>
                    <a:pt x="65261" y="430759"/>
                  </a:lnTo>
                  <a:lnTo>
                    <a:pt x="78770" y="462238"/>
                  </a:lnTo>
                  <a:lnTo>
                    <a:pt x="91201" y="494755"/>
                  </a:lnTo>
                  <a:lnTo>
                    <a:pt x="99528" y="520142"/>
                  </a:lnTo>
                  <a:lnTo>
                    <a:pt x="299789" y="520071"/>
                  </a:lnTo>
                  <a:lnTo>
                    <a:pt x="316541" y="476514"/>
                  </a:lnTo>
                  <a:lnTo>
                    <a:pt x="207923" y="476514"/>
                  </a:lnTo>
                  <a:lnTo>
                    <a:pt x="161458" y="431752"/>
                  </a:lnTo>
                  <a:lnTo>
                    <a:pt x="166111" y="408484"/>
                  </a:lnTo>
                  <a:close/>
                </a:path>
                <a:path w="398780" h="520700">
                  <a:moveTo>
                    <a:pt x="139132" y="225562"/>
                  </a:moveTo>
                  <a:lnTo>
                    <a:pt x="101302" y="233832"/>
                  </a:lnTo>
                  <a:lnTo>
                    <a:pt x="60055" y="248471"/>
                  </a:lnTo>
                  <a:lnTo>
                    <a:pt x="13466" y="292851"/>
                  </a:lnTo>
                  <a:lnTo>
                    <a:pt x="0" y="361393"/>
                  </a:lnTo>
                  <a:lnTo>
                    <a:pt x="156" y="406015"/>
                  </a:lnTo>
                  <a:lnTo>
                    <a:pt x="1959" y="458925"/>
                  </a:lnTo>
                  <a:lnTo>
                    <a:pt x="3193" y="520071"/>
                  </a:lnTo>
                  <a:lnTo>
                    <a:pt x="53631" y="520071"/>
                  </a:lnTo>
                  <a:lnTo>
                    <a:pt x="53702" y="408484"/>
                  </a:lnTo>
                  <a:lnTo>
                    <a:pt x="166111" y="408484"/>
                  </a:lnTo>
                  <a:lnTo>
                    <a:pt x="199126" y="243409"/>
                  </a:lnTo>
                  <a:lnTo>
                    <a:pt x="171511" y="233124"/>
                  </a:lnTo>
                  <a:lnTo>
                    <a:pt x="157024" y="226251"/>
                  </a:lnTo>
                  <a:lnTo>
                    <a:pt x="139132" y="225562"/>
                  </a:lnTo>
                  <a:close/>
                </a:path>
                <a:path w="398780" h="520700">
                  <a:moveTo>
                    <a:pt x="257004" y="227075"/>
                  </a:moveTo>
                  <a:lnTo>
                    <a:pt x="240161" y="233211"/>
                  </a:lnTo>
                  <a:lnTo>
                    <a:pt x="215159" y="245466"/>
                  </a:lnTo>
                  <a:lnTo>
                    <a:pt x="230656" y="321975"/>
                  </a:lnTo>
                  <a:lnTo>
                    <a:pt x="241412" y="373614"/>
                  </a:lnTo>
                  <a:lnTo>
                    <a:pt x="247454" y="406015"/>
                  </a:lnTo>
                  <a:lnTo>
                    <a:pt x="248810" y="424809"/>
                  </a:lnTo>
                  <a:lnTo>
                    <a:pt x="245508" y="435625"/>
                  </a:lnTo>
                  <a:lnTo>
                    <a:pt x="237574" y="444094"/>
                  </a:lnTo>
                  <a:lnTo>
                    <a:pt x="225037" y="455847"/>
                  </a:lnTo>
                  <a:lnTo>
                    <a:pt x="207923" y="476514"/>
                  </a:lnTo>
                  <a:lnTo>
                    <a:pt x="316541" y="476514"/>
                  </a:lnTo>
                  <a:lnTo>
                    <a:pt x="342352" y="409406"/>
                  </a:lnTo>
                  <a:lnTo>
                    <a:pt x="398342" y="409406"/>
                  </a:lnTo>
                  <a:lnTo>
                    <a:pt x="398068" y="365610"/>
                  </a:lnTo>
                  <a:lnTo>
                    <a:pt x="393449" y="315614"/>
                  </a:lnTo>
                  <a:lnTo>
                    <a:pt x="367323" y="267209"/>
                  </a:lnTo>
                  <a:lnTo>
                    <a:pt x="330683" y="244571"/>
                  </a:lnTo>
                  <a:lnTo>
                    <a:pt x="275961" y="227829"/>
                  </a:lnTo>
                  <a:lnTo>
                    <a:pt x="257004" y="227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701639" y="12294327"/>
              <a:ext cx="224199" cy="2260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614629" y="12531113"/>
              <a:ext cx="398780" cy="295275"/>
            </a:xfrm>
            <a:custGeom>
              <a:avLst/>
              <a:gdLst/>
              <a:ahLst/>
              <a:cxnLst/>
              <a:rect l="l" t="t" r="r" b="b"/>
              <a:pathLst>
                <a:path w="398780" h="295275">
                  <a:moveTo>
                    <a:pt x="3193" y="294508"/>
                  </a:moveTo>
                  <a:lnTo>
                    <a:pt x="53631" y="294508"/>
                  </a:lnTo>
                  <a:lnTo>
                    <a:pt x="53702" y="182921"/>
                  </a:lnTo>
                  <a:lnTo>
                    <a:pt x="65261" y="205196"/>
                  </a:lnTo>
                  <a:lnTo>
                    <a:pt x="78770" y="236675"/>
                  </a:lnTo>
                  <a:lnTo>
                    <a:pt x="91201" y="269192"/>
                  </a:lnTo>
                  <a:lnTo>
                    <a:pt x="99528" y="294579"/>
                  </a:lnTo>
                  <a:lnTo>
                    <a:pt x="299789" y="294508"/>
                  </a:lnTo>
                  <a:lnTo>
                    <a:pt x="342352" y="183843"/>
                  </a:lnTo>
                  <a:lnTo>
                    <a:pt x="344906" y="294366"/>
                  </a:lnTo>
                  <a:lnTo>
                    <a:pt x="396337" y="294721"/>
                  </a:lnTo>
                  <a:lnTo>
                    <a:pt x="397019" y="252509"/>
                  </a:lnTo>
                  <a:lnTo>
                    <a:pt x="398427" y="197575"/>
                  </a:lnTo>
                  <a:lnTo>
                    <a:pt x="398068" y="140047"/>
                  </a:lnTo>
                  <a:lnTo>
                    <a:pt x="393449" y="90051"/>
                  </a:lnTo>
                  <a:lnTo>
                    <a:pt x="367323" y="41646"/>
                  </a:lnTo>
                  <a:lnTo>
                    <a:pt x="330683" y="19008"/>
                  </a:lnTo>
                  <a:lnTo>
                    <a:pt x="275961" y="2266"/>
                  </a:lnTo>
                  <a:lnTo>
                    <a:pt x="257004" y="1512"/>
                  </a:lnTo>
                  <a:lnTo>
                    <a:pt x="240161" y="7649"/>
                  </a:lnTo>
                  <a:lnTo>
                    <a:pt x="215159" y="19903"/>
                  </a:lnTo>
                  <a:lnTo>
                    <a:pt x="230656" y="96412"/>
                  </a:lnTo>
                  <a:lnTo>
                    <a:pt x="241412" y="148051"/>
                  </a:lnTo>
                  <a:lnTo>
                    <a:pt x="247454" y="180453"/>
                  </a:lnTo>
                  <a:lnTo>
                    <a:pt x="248810" y="199246"/>
                  </a:lnTo>
                  <a:lnTo>
                    <a:pt x="245508" y="210062"/>
                  </a:lnTo>
                  <a:lnTo>
                    <a:pt x="237574" y="218531"/>
                  </a:lnTo>
                  <a:lnTo>
                    <a:pt x="225037" y="230284"/>
                  </a:lnTo>
                  <a:lnTo>
                    <a:pt x="207923" y="250952"/>
                  </a:lnTo>
                  <a:lnTo>
                    <a:pt x="161458" y="206189"/>
                  </a:lnTo>
                  <a:lnTo>
                    <a:pt x="199126" y="17846"/>
                  </a:lnTo>
                  <a:lnTo>
                    <a:pt x="171511" y="7561"/>
                  </a:lnTo>
                  <a:lnTo>
                    <a:pt x="157024" y="688"/>
                  </a:lnTo>
                  <a:lnTo>
                    <a:pt x="139132" y="0"/>
                  </a:lnTo>
                  <a:lnTo>
                    <a:pt x="101302" y="8269"/>
                  </a:lnTo>
                  <a:lnTo>
                    <a:pt x="60055" y="22908"/>
                  </a:lnTo>
                  <a:lnTo>
                    <a:pt x="13466" y="67289"/>
                  </a:lnTo>
                  <a:lnTo>
                    <a:pt x="0" y="135831"/>
                  </a:lnTo>
                  <a:lnTo>
                    <a:pt x="157" y="180671"/>
                  </a:lnTo>
                  <a:lnTo>
                    <a:pt x="1959" y="233362"/>
                  </a:lnTo>
                  <a:lnTo>
                    <a:pt x="3193" y="294508"/>
                  </a:lnTo>
                  <a:close/>
                </a:path>
              </a:pathLst>
            </a:custGeom>
            <a:ln w="22445">
              <a:solidFill>
                <a:srgbClr val="32B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77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85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91" name="object 91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102" name="object 102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106" name="object 106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110" name="object 110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40821"/>
            <a:ext cx="16082010" cy="15654655"/>
            <a:chOff x="0" y="2840821"/>
            <a:chExt cx="16082010" cy="15654655"/>
          </a:xfrm>
        </p:grpSpPr>
        <p:sp>
          <p:nvSpPr>
            <p:cNvPr id="3" name="object 3"/>
            <p:cNvSpPr/>
            <p:nvPr/>
          </p:nvSpPr>
          <p:spPr>
            <a:xfrm>
              <a:off x="0" y="3916611"/>
              <a:ext cx="16082010" cy="14578965"/>
            </a:xfrm>
            <a:custGeom>
              <a:avLst/>
              <a:gdLst/>
              <a:ahLst/>
              <a:cxnLst/>
              <a:rect l="l" t="t" r="r" b="b"/>
              <a:pathLst>
                <a:path w="16082010" h="14578965">
                  <a:moveTo>
                    <a:pt x="0" y="14578791"/>
                  </a:moveTo>
                  <a:lnTo>
                    <a:pt x="16081860" y="14578791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57879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1008" y="10140238"/>
              <a:ext cx="13919200" cy="1653539"/>
            </a:xfrm>
            <a:custGeom>
              <a:avLst/>
              <a:gdLst/>
              <a:ahLst/>
              <a:cxnLst/>
              <a:rect l="l" t="t" r="r" b="b"/>
              <a:pathLst>
                <a:path w="13919200" h="1653540">
                  <a:moveTo>
                    <a:pt x="1648904" y="824445"/>
                  </a:moveTo>
                  <a:lnTo>
                    <a:pt x="1647494" y="776008"/>
                  </a:lnTo>
                  <a:lnTo>
                    <a:pt x="1643354" y="728306"/>
                  </a:lnTo>
                  <a:lnTo>
                    <a:pt x="1636534" y="681418"/>
                  </a:lnTo>
                  <a:lnTo>
                    <a:pt x="1627124" y="635419"/>
                  </a:lnTo>
                  <a:lnTo>
                    <a:pt x="1615198" y="590397"/>
                  </a:lnTo>
                  <a:lnTo>
                    <a:pt x="1600835" y="546417"/>
                  </a:lnTo>
                  <a:lnTo>
                    <a:pt x="1584109" y="503555"/>
                  </a:lnTo>
                  <a:lnTo>
                    <a:pt x="1565097" y="461899"/>
                  </a:lnTo>
                  <a:lnTo>
                    <a:pt x="1543888" y="421513"/>
                  </a:lnTo>
                  <a:lnTo>
                    <a:pt x="1520545" y="382485"/>
                  </a:lnTo>
                  <a:lnTo>
                    <a:pt x="1495145" y="344893"/>
                  </a:lnTo>
                  <a:lnTo>
                    <a:pt x="1467777" y="308813"/>
                  </a:lnTo>
                  <a:lnTo>
                    <a:pt x="1438516" y="274320"/>
                  </a:lnTo>
                  <a:lnTo>
                    <a:pt x="1407426" y="241490"/>
                  </a:lnTo>
                  <a:lnTo>
                    <a:pt x="1374597" y="210400"/>
                  </a:lnTo>
                  <a:lnTo>
                    <a:pt x="1340104" y="181127"/>
                  </a:lnTo>
                  <a:lnTo>
                    <a:pt x="1304023" y="153758"/>
                  </a:lnTo>
                  <a:lnTo>
                    <a:pt x="1266431" y="128358"/>
                  </a:lnTo>
                  <a:lnTo>
                    <a:pt x="1227404" y="105016"/>
                  </a:lnTo>
                  <a:lnTo>
                    <a:pt x="1187018" y="83794"/>
                  </a:lnTo>
                  <a:lnTo>
                    <a:pt x="1145362" y="64795"/>
                  </a:lnTo>
                  <a:lnTo>
                    <a:pt x="1102499" y="48069"/>
                  </a:lnTo>
                  <a:lnTo>
                    <a:pt x="1058519" y="33693"/>
                  </a:lnTo>
                  <a:lnTo>
                    <a:pt x="1013485" y="21767"/>
                  </a:lnTo>
                  <a:lnTo>
                    <a:pt x="967486" y="12357"/>
                  </a:lnTo>
                  <a:lnTo>
                    <a:pt x="920597" y="5537"/>
                  </a:lnTo>
                  <a:lnTo>
                    <a:pt x="872896" y="1397"/>
                  </a:lnTo>
                  <a:lnTo>
                    <a:pt x="824445" y="0"/>
                  </a:lnTo>
                  <a:lnTo>
                    <a:pt x="776008" y="1397"/>
                  </a:lnTo>
                  <a:lnTo>
                    <a:pt x="728294" y="5537"/>
                  </a:lnTo>
                  <a:lnTo>
                    <a:pt x="681405" y="12357"/>
                  </a:lnTo>
                  <a:lnTo>
                    <a:pt x="635406" y="21767"/>
                  </a:lnTo>
                  <a:lnTo>
                    <a:pt x="590372" y="33693"/>
                  </a:lnTo>
                  <a:lnTo>
                    <a:pt x="546392" y="48069"/>
                  </a:lnTo>
                  <a:lnTo>
                    <a:pt x="503529" y="64795"/>
                  </a:lnTo>
                  <a:lnTo>
                    <a:pt x="461873" y="83794"/>
                  </a:lnTo>
                  <a:lnTo>
                    <a:pt x="421487" y="105016"/>
                  </a:lnTo>
                  <a:lnTo>
                    <a:pt x="382473" y="128358"/>
                  </a:lnTo>
                  <a:lnTo>
                    <a:pt x="344881" y="153758"/>
                  </a:lnTo>
                  <a:lnTo>
                    <a:pt x="308787" y="181127"/>
                  </a:lnTo>
                  <a:lnTo>
                    <a:pt x="274294" y="210400"/>
                  </a:lnTo>
                  <a:lnTo>
                    <a:pt x="241465" y="241490"/>
                  </a:lnTo>
                  <a:lnTo>
                    <a:pt x="210388" y="274320"/>
                  </a:lnTo>
                  <a:lnTo>
                    <a:pt x="181114" y="308813"/>
                  </a:lnTo>
                  <a:lnTo>
                    <a:pt x="153746" y="344893"/>
                  </a:lnTo>
                  <a:lnTo>
                    <a:pt x="128346" y="382485"/>
                  </a:lnTo>
                  <a:lnTo>
                    <a:pt x="105003" y="421513"/>
                  </a:lnTo>
                  <a:lnTo>
                    <a:pt x="83794" y="461899"/>
                  </a:lnTo>
                  <a:lnTo>
                    <a:pt x="64782" y="503555"/>
                  </a:lnTo>
                  <a:lnTo>
                    <a:pt x="48056" y="546417"/>
                  </a:lnTo>
                  <a:lnTo>
                    <a:pt x="33693" y="590397"/>
                  </a:lnTo>
                  <a:lnTo>
                    <a:pt x="21767" y="635419"/>
                  </a:lnTo>
                  <a:lnTo>
                    <a:pt x="12357" y="681418"/>
                  </a:lnTo>
                  <a:lnTo>
                    <a:pt x="5537" y="728306"/>
                  </a:lnTo>
                  <a:lnTo>
                    <a:pt x="1397" y="776008"/>
                  </a:lnTo>
                  <a:lnTo>
                    <a:pt x="0" y="824445"/>
                  </a:lnTo>
                  <a:lnTo>
                    <a:pt x="1397" y="872896"/>
                  </a:lnTo>
                  <a:lnTo>
                    <a:pt x="5537" y="920597"/>
                  </a:lnTo>
                  <a:lnTo>
                    <a:pt x="12357" y="967498"/>
                  </a:lnTo>
                  <a:lnTo>
                    <a:pt x="21767" y="1013498"/>
                  </a:lnTo>
                  <a:lnTo>
                    <a:pt x="33693" y="1058519"/>
                  </a:lnTo>
                  <a:lnTo>
                    <a:pt x="48056" y="1102512"/>
                  </a:lnTo>
                  <a:lnTo>
                    <a:pt x="64782" y="1145374"/>
                  </a:lnTo>
                  <a:lnTo>
                    <a:pt x="83794" y="1187030"/>
                  </a:lnTo>
                  <a:lnTo>
                    <a:pt x="105003" y="1227416"/>
                  </a:lnTo>
                  <a:lnTo>
                    <a:pt x="128346" y="1266431"/>
                  </a:lnTo>
                  <a:lnTo>
                    <a:pt x="153746" y="1304023"/>
                  </a:lnTo>
                  <a:lnTo>
                    <a:pt x="181114" y="1340116"/>
                  </a:lnTo>
                  <a:lnTo>
                    <a:pt x="210388" y="1374609"/>
                  </a:lnTo>
                  <a:lnTo>
                    <a:pt x="241465" y="1407426"/>
                  </a:lnTo>
                  <a:lnTo>
                    <a:pt x="274294" y="1438516"/>
                  </a:lnTo>
                  <a:lnTo>
                    <a:pt x="308787" y="1467789"/>
                  </a:lnTo>
                  <a:lnTo>
                    <a:pt x="344881" y="1495158"/>
                  </a:lnTo>
                  <a:lnTo>
                    <a:pt x="382473" y="1520545"/>
                  </a:lnTo>
                  <a:lnTo>
                    <a:pt x="421487" y="1543888"/>
                  </a:lnTo>
                  <a:lnTo>
                    <a:pt x="461873" y="1565109"/>
                  </a:lnTo>
                  <a:lnTo>
                    <a:pt x="503529" y="1584109"/>
                  </a:lnTo>
                  <a:lnTo>
                    <a:pt x="546392" y="1600835"/>
                  </a:lnTo>
                  <a:lnTo>
                    <a:pt x="590372" y="1615198"/>
                  </a:lnTo>
                  <a:lnTo>
                    <a:pt x="635406" y="1627124"/>
                  </a:lnTo>
                  <a:lnTo>
                    <a:pt x="681405" y="1636534"/>
                  </a:lnTo>
                  <a:lnTo>
                    <a:pt x="728294" y="1643354"/>
                  </a:lnTo>
                  <a:lnTo>
                    <a:pt x="776008" y="1647494"/>
                  </a:lnTo>
                  <a:lnTo>
                    <a:pt x="824445" y="1648904"/>
                  </a:lnTo>
                  <a:lnTo>
                    <a:pt x="872896" y="1647494"/>
                  </a:lnTo>
                  <a:lnTo>
                    <a:pt x="920597" y="1643354"/>
                  </a:lnTo>
                  <a:lnTo>
                    <a:pt x="967486" y="1636534"/>
                  </a:lnTo>
                  <a:lnTo>
                    <a:pt x="1013485" y="1627124"/>
                  </a:lnTo>
                  <a:lnTo>
                    <a:pt x="1058519" y="1615198"/>
                  </a:lnTo>
                  <a:lnTo>
                    <a:pt x="1102499" y="1600835"/>
                  </a:lnTo>
                  <a:lnTo>
                    <a:pt x="1145362" y="1584109"/>
                  </a:lnTo>
                  <a:lnTo>
                    <a:pt x="1187018" y="1565109"/>
                  </a:lnTo>
                  <a:lnTo>
                    <a:pt x="1227404" y="1543888"/>
                  </a:lnTo>
                  <a:lnTo>
                    <a:pt x="1266431" y="1520545"/>
                  </a:lnTo>
                  <a:lnTo>
                    <a:pt x="1304023" y="1495158"/>
                  </a:lnTo>
                  <a:lnTo>
                    <a:pt x="1340104" y="1467789"/>
                  </a:lnTo>
                  <a:lnTo>
                    <a:pt x="1374597" y="1438516"/>
                  </a:lnTo>
                  <a:lnTo>
                    <a:pt x="1407426" y="1407426"/>
                  </a:lnTo>
                  <a:lnTo>
                    <a:pt x="1438516" y="1374609"/>
                  </a:lnTo>
                  <a:lnTo>
                    <a:pt x="1467777" y="1340116"/>
                  </a:lnTo>
                  <a:lnTo>
                    <a:pt x="1495145" y="1304023"/>
                  </a:lnTo>
                  <a:lnTo>
                    <a:pt x="1520545" y="1266431"/>
                  </a:lnTo>
                  <a:lnTo>
                    <a:pt x="1543888" y="1227416"/>
                  </a:lnTo>
                  <a:lnTo>
                    <a:pt x="1565097" y="1187030"/>
                  </a:lnTo>
                  <a:lnTo>
                    <a:pt x="1584109" y="1145374"/>
                  </a:lnTo>
                  <a:lnTo>
                    <a:pt x="1600835" y="1102512"/>
                  </a:lnTo>
                  <a:lnTo>
                    <a:pt x="1615198" y="1058519"/>
                  </a:lnTo>
                  <a:lnTo>
                    <a:pt x="1627124" y="1013498"/>
                  </a:lnTo>
                  <a:lnTo>
                    <a:pt x="1636534" y="967498"/>
                  </a:lnTo>
                  <a:lnTo>
                    <a:pt x="1643354" y="920597"/>
                  </a:lnTo>
                  <a:lnTo>
                    <a:pt x="1647494" y="872896"/>
                  </a:lnTo>
                  <a:lnTo>
                    <a:pt x="1648904" y="824445"/>
                  </a:lnTo>
                  <a:close/>
                </a:path>
                <a:path w="13919200" h="1653540">
                  <a:moveTo>
                    <a:pt x="3647249" y="824445"/>
                  </a:moveTo>
                  <a:lnTo>
                    <a:pt x="3645839" y="776008"/>
                  </a:lnTo>
                  <a:lnTo>
                    <a:pt x="3641699" y="728306"/>
                  </a:lnTo>
                  <a:lnTo>
                    <a:pt x="3634879" y="681418"/>
                  </a:lnTo>
                  <a:lnTo>
                    <a:pt x="3625469" y="635419"/>
                  </a:lnTo>
                  <a:lnTo>
                    <a:pt x="3613543" y="590397"/>
                  </a:lnTo>
                  <a:lnTo>
                    <a:pt x="3599180" y="546417"/>
                  </a:lnTo>
                  <a:lnTo>
                    <a:pt x="3582454" y="503555"/>
                  </a:lnTo>
                  <a:lnTo>
                    <a:pt x="3563442" y="461899"/>
                  </a:lnTo>
                  <a:lnTo>
                    <a:pt x="3542233" y="421513"/>
                  </a:lnTo>
                  <a:lnTo>
                    <a:pt x="3518890" y="382485"/>
                  </a:lnTo>
                  <a:lnTo>
                    <a:pt x="3493490" y="344893"/>
                  </a:lnTo>
                  <a:lnTo>
                    <a:pt x="3466122" y="308813"/>
                  </a:lnTo>
                  <a:lnTo>
                    <a:pt x="3436861" y="274320"/>
                  </a:lnTo>
                  <a:lnTo>
                    <a:pt x="3405771" y="241490"/>
                  </a:lnTo>
                  <a:lnTo>
                    <a:pt x="3372942" y="210400"/>
                  </a:lnTo>
                  <a:lnTo>
                    <a:pt x="3338449" y="181127"/>
                  </a:lnTo>
                  <a:lnTo>
                    <a:pt x="3302368" y="153758"/>
                  </a:lnTo>
                  <a:lnTo>
                    <a:pt x="3264776" y="128358"/>
                  </a:lnTo>
                  <a:lnTo>
                    <a:pt x="3225749" y="105016"/>
                  </a:lnTo>
                  <a:lnTo>
                    <a:pt x="3185363" y="83794"/>
                  </a:lnTo>
                  <a:lnTo>
                    <a:pt x="3143707" y="64795"/>
                  </a:lnTo>
                  <a:lnTo>
                    <a:pt x="3100844" y="48069"/>
                  </a:lnTo>
                  <a:lnTo>
                    <a:pt x="3056864" y="33693"/>
                  </a:lnTo>
                  <a:lnTo>
                    <a:pt x="3011830" y="21767"/>
                  </a:lnTo>
                  <a:lnTo>
                    <a:pt x="2965831" y="12357"/>
                  </a:lnTo>
                  <a:lnTo>
                    <a:pt x="2918942" y="5537"/>
                  </a:lnTo>
                  <a:lnTo>
                    <a:pt x="2871228" y="1397"/>
                  </a:lnTo>
                  <a:lnTo>
                    <a:pt x="2822791" y="0"/>
                  </a:lnTo>
                  <a:lnTo>
                    <a:pt x="2774353" y="1397"/>
                  </a:lnTo>
                  <a:lnTo>
                    <a:pt x="2726639" y="5537"/>
                  </a:lnTo>
                  <a:lnTo>
                    <a:pt x="2679750" y="12357"/>
                  </a:lnTo>
                  <a:lnTo>
                    <a:pt x="2633751" y="21767"/>
                  </a:lnTo>
                  <a:lnTo>
                    <a:pt x="2588717" y="33693"/>
                  </a:lnTo>
                  <a:lnTo>
                    <a:pt x="2544737" y="48069"/>
                  </a:lnTo>
                  <a:lnTo>
                    <a:pt x="2501874" y="64795"/>
                  </a:lnTo>
                  <a:lnTo>
                    <a:pt x="2460218" y="83794"/>
                  </a:lnTo>
                  <a:lnTo>
                    <a:pt x="2419832" y="105016"/>
                  </a:lnTo>
                  <a:lnTo>
                    <a:pt x="2380805" y="128358"/>
                  </a:lnTo>
                  <a:lnTo>
                    <a:pt x="2343213" y="153758"/>
                  </a:lnTo>
                  <a:lnTo>
                    <a:pt x="2307132" y="181127"/>
                  </a:lnTo>
                  <a:lnTo>
                    <a:pt x="2272639" y="210400"/>
                  </a:lnTo>
                  <a:lnTo>
                    <a:pt x="2239810" y="241490"/>
                  </a:lnTo>
                  <a:lnTo>
                    <a:pt x="2208733" y="274320"/>
                  </a:lnTo>
                  <a:lnTo>
                    <a:pt x="2179459" y="308813"/>
                  </a:lnTo>
                  <a:lnTo>
                    <a:pt x="2152091" y="344893"/>
                  </a:lnTo>
                  <a:lnTo>
                    <a:pt x="2126691" y="382485"/>
                  </a:lnTo>
                  <a:lnTo>
                    <a:pt x="2103348" y="421513"/>
                  </a:lnTo>
                  <a:lnTo>
                    <a:pt x="2082139" y="461899"/>
                  </a:lnTo>
                  <a:lnTo>
                    <a:pt x="2063127" y="503555"/>
                  </a:lnTo>
                  <a:lnTo>
                    <a:pt x="2046401" y="546417"/>
                  </a:lnTo>
                  <a:lnTo>
                    <a:pt x="2032038" y="590397"/>
                  </a:lnTo>
                  <a:lnTo>
                    <a:pt x="2020112" y="635419"/>
                  </a:lnTo>
                  <a:lnTo>
                    <a:pt x="2010702" y="681418"/>
                  </a:lnTo>
                  <a:lnTo>
                    <a:pt x="2003882" y="728306"/>
                  </a:lnTo>
                  <a:lnTo>
                    <a:pt x="1999742" y="776008"/>
                  </a:lnTo>
                  <a:lnTo>
                    <a:pt x="1998345" y="824445"/>
                  </a:lnTo>
                  <a:lnTo>
                    <a:pt x="1999742" y="872896"/>
                  </a:lnTo>
                  <a:lnTo>
                    <a:pt x="2003882" y="920597"/>
                  </a:lnTo>
                  <a:lnTo>
                    <a:pt x="2010702" y="967498"/>
                  </a:lnTo>
                  <a:lnTo>
                    <a:pt x="2020112" y="1013498"/>
                  </a:lnTo>
                  <a:lnTo>
                    <a:pt x="2032038" y="1058519"/>
                  </a:lnTo>
                  <a:lnTo>
                    <a:pt x="2046401" y="1102512"/>
                  </a:lnTo>
                  <a:lnTo>
                    <a:pt x="2063127" y="1145374"/>
                  </a:lnTo>
                  <a:lnTo>
                    <a:pt x="2082139" y="1187030"/>
                  </a:lnTo>
                  <a:lnTo>
                    <a:pt x="2103348" y="1227416"/>
                  </a:lnTo>
                  <a:lnTo>
                    <a:pt x="2126691" y="1266431"/>
                  </a:lnTo>
                  <a:lnTo>
                    <a:pt x="2152091" y="1304023"/>
                  </a:lnTo>
                  <a:lnTo>
                    <a:pt x="2179459" y="1340116"/>
                  </a:lnTo>
                  <a:lnTo>
                    <a:pt x="2208733" y="1374609"/>
                  </a:lnTo>
                  <a:lnTo>
                    <a:pt x="2239810" y="1407426"/>
                  </a:lnTo>
                  <a:lnTo>
                    <a:pt x="2272639" y="1438516"/>
                  </a:lnTo>
                  <a:lnTo>
                    <a:pt x="2307132" y="1467789"/>
                  </a:lnTo>
                  <a:lnTo>
                    <a:pt x="2343213" y="1495158"/>
                  </a:lnTo>
                  <a:lnTo>
                    <a:pt x="2380805" y="1520545"/>
                  </a:lnTo>
                  <a:lnTo>
                    <a:pt x="2419832" y="1543888"/>
                  </a:lnTo>
                  <a:lnTo>
                    <a:pt x="2460218" y="1565109"/>
                  </a:lnTo>
                  <a:lnTo>
                    <a:pt x="2501874" y="1584109"/>
                  </a:lnTo>
                  <a:lnTo>
                    <a:pt x="2544737" y="1600835"/>
                  </a:lnTo>
                  <a:lnTo>
                    <a:pt x="2588717" y="1615198"/>
                  </a:lnTo>
                  <a:lnTo>
                    <a:pt x="2633751" y="1627124"/>
                  </a:lnTo>
                  <a:lnTo>
                    <a:pt x="2679750" y="1636534"/>
                  </a:lnTo>
                  <a:lnTo>
                    <a:pt x="2726639" y="1643354"/>
                  </a:lnTo>
                  <a:lnTo>
                    <a:pt x="2774353" y="1647494"/>
                  </a:lnTo>
                  <a:lnTo>
                    <a:pt x="2822791" y="1648904"/>
                  </a:lnTo>
                  <a:lnTo>
                    <a:pt x="2871228" y="1647494"/>
                  </a:lnTo>
                  <a:lnTo>
                    <a:pt x="2918942" y="1643354"/>
                  </a:lnTo>
                  <a:lnTo>
                    <a:pt x="2965831" y="1636534"/>
                  </a:lnTo>
                  <a:lnTo>
                    <a:pt x="3011830" y="1627124"/>
                  </a:lnTo>
                  <a:lnTo>
                    <a:pt x="3056864" y="1615198"/>
                  </a:lnTo>
                  <a:lnTo>
                    <a:pt x="3100844" y="1600835"/>
                  </a:lnTo>
                  <a:lnTo>
                    <a:pt x="3143707" y="1584109"/>
                  </a:lnTo>
                  <a:lnTo>
                    <a:pt x="3185363" y="1565109"/>
                  </a:lnTo>
                  <a:lnTo>
                    <a:pt x="3225749" y="1543888"/>
                  </a:lnTo>
                  <a:lnTo>
                    <a:pt x="3264776" y="1520545"/>
                  </a:lnTo>
                  <a:lnTo>
                    <a:pt x="3302368" y="1495158"/>
                  </a:lnTo>
                  <a:lnTo>
                    <a:pt x="3338449" y="1467789"/>
                  </a:lnTo>
                  <a:lnTo>
                    <a:pt x="3372942" y="1438516"/>
                  </a:lnTo>
                  <a:lnTo>
                    <a:pt x="3405771" y="1407426"/>
                  </a:lnTo>
                  <a:lnTo>
                    <a:pt x="3436861" y="1374609"/>
                  </a:lnTo>
                  <a:lnTo>
                    <a:pt x="3466122" y="1340116"/>
                  </a:lnTo>
                  <a:lnTo>
                    <a:pt x="3493490" y="1304023"/>
                  </a:lnTo>
                  <a:lnTo>
                    <a:pt x="3518890" y="1266431"/>
                  </a:lnTo>
                  <a:lnTo>
                    <a:pt x="3542233" y="1227416"/>
                  </a:lnTo>
                  <a:lnTo>
                    <a:pt x="3563442" y="1187030"/>
                  </a:lnTo>
                  <a:lnTo>
                    <a:pt x="3582454" y="1145374"/>
                  </a:lnTo>
                  <a:lnTo>
                    <a:pt x="3599180" y="1102512"/>
                  </a:lnTo>
                  <a:lnTo>
                    <a:pt x="3613543" y="1058519"/>
                  </a:lnTo>
                  <a:lnTo>
                    <a:pt x="3625469" y="1013498"/>
                  </a:lnTo>
                  <a:lnTo>
                    <a:pt x="3634879" y="967498"/>
                  </a:lnTo>
                  <a:lnTo>
                    <a:pt x="3641699" y="920597"/>
                  </a:lnTo>
                  <a:lnTo>
                    <a:pt x="3645839" y="872896"/>
                  </a:lnTo>
                  <a:lnTo>
                    <a:pt x="3647249" y="824445"/>
                  </a:lnTo>
                  <a:close/>
                </a:path>
                <a:path w="13919200" h="1653540">
                  <a:moveTo>
                    <a:pt x="5704700" y="824445"/>
                  </a:moveTo>
                  <a:lnTo>
                    <a:pt x="5703303" y="776008"/>
                  </a:lnTo>
                  <a:lnTo>
                    <a:pt x="5699150" y="728306"/>
                  </a:lnTo>
                  <a:lnTo>
                    <a:pt x="5692330" y="681418"/>
                  </a:lnTo>
                  <a:lnTo>
                    <a:pt x="5682932" y="635419"/>
                  </a:lnTo>
                  <a:lnTo>
                    <a:pt x="5670994" y="590397"/>
                  </a:lnTo>
                  <a:lnTo>
                    <a:pt x="5656631" y="546417"/>
                  </a:lnTo>
                  <a:lnTo>
                    <a:pt x="5639917" y="503555"/>
                  </a:lnTo>
                  <a:lnTo>
                    <a:pt x="5620905" y="461899"/>
                  </a:lnTo>
                  <a:lnTo>
                    <a:pt x="5599684" y="421513"/>
                  </a:lnTo>
                  <a:lnTo>
                    <a:pt x="5576341" y="382485"/>
                  </a:lnTo>
                  <a:lnTo>
                    <a:pt x="5550954" y="344893"/>
                  </a:lnTo>
                  <a:lnTo>
                    <a:pt x="5523573" y="308813"/>
                  </a:lnTo>
                  <a:lnTo>
                    <a:pt x="5494312" y="274320"/>
                  </a:lnTo>
                  <a:lnTo>
                    <a:pt x="5463222" y="241490"/>
                  </a:lnTo>
                  <a:lnTo>
                    <a:pt x="5430393" y="210400"/>
                  </a:lnTo>
                  <a:lnTo>
                    <a:pt x="5395900" y="181127"/>
                  </a:lnTo>
                  <a:lnTo>
                    <a:pt x="5359819" y="153758"/>
                  </a:lnTo>
                  <a:lnTo>
                    <a:pt x="5322227" y="128358"/>
                  </a:lnTo>
                  <a:lnTo>
                    <a:pt x="5283200" y="105016"/>
                  </a:lnTo>
                  <a:lnTo>
                    <a:pt x="5242826" y="83794"/>
                  </a:lnTo>
                  <a:lnTo>
                    <a:pt x="5201158" y="64795"/>
                  </a:lnTo>
                  <a:lnTo>
                    <a:pt x="5158308" y="48069"/>
                  </a:lnTo>
                  <a:lnTo>
                    <a:pt x="5114315" y="33693"/>
                  </a:lnTo>
                  <a:lnTo>
                    <a:pt x="5069294" y="21767"/>
                  </a:lnTo>
                  <a:lnTo>
                    <a:pt x="5023294" y="12357"/>
                  </a:lnTo>
                  <a:lnTo>
                    <a:pt x="4976393" y="5537"/>
                  </a:lnTo>
                  <a:lnTo>
                    <a:pt x="4928692" y="1397"/>
                  </a:lnTo>
                  <a:lnTo>
                    <a:pt x="4880241" y="0"/>
                  </a:lnTo>
                  <a:lnTo>
                    <a:pt x="4831804" y="1397"/>
                  </a:lnTo>
                  <a:lnTo>
                    <a:pt x="4784102" y="5537"/>
                  </a:lnTo>
                  <a:lnTo>
                    <a:pt x="4737201" y="12357"/>
                  </a:lnTo>
                  <a:lnTo>
                    <a:pt x="4691202" y="21767"/>
                  </a:lnTo>
                  <a:lnTo>
                    <a:pt x="4646180" y="33693"/>
                  </a:lnTo>
                  <a:lnTo>
                    <a:pt x="4602188" y="48069"/>
                  </a:lnTo>
                  <a:lnTo>
                    <a:pt x="4559338" y="64795"/>
                  </a:lnTo>
                  <a:lnTo>
                    <a:pt x="4517669" y="83794"/>
                  </a:lnTo>
                  <a:lnTo>
                    <a:pt x="4477296" y="105016"/>
                  </a:lnTo>
                  <a:lnTo>
                    <a:pt x="4438269" y="128358"/>
                  </a:lnTo>
                  <a:lnTo>
                    <a:pt x="4400677" y="153758"/>
                  </a:lnTo>
                  <a:lnTo>
                    <a:pt x="4364596" y="181127"/>
                  </a:lnTo>
                  <a:lnTo>
                    <a:pt x="4330103" y="210400"/>
                  </a:lnTo>
                  <a:lnTo>
                    <a:pt x="4297273" y="241490"/>
                  </a:lnTo>
                  <a:lnTo>
                    <a:pt x="4266184" y="274320"/>
                  </a:lnTo>
                  <a:lnTo>
                    <a:pt x="4236923" y="308813"/>
                  </a:lnTo>
                  <a:lnTo>
                    <a:pt x="4209542" y="344893"/>
                  </a:lnTo>
                  <a:lnTo>
                    <a:pt x="4184154" y="382485"/>
                  </a:lnTo>
                  <a:lnTo>
                    <a:pt x="4160812" y="421513"/>
                  </a:lnTo>
                  <a:lnTo>
                    <a:pt x="4139590" y="461899"/>
                  </a:lnTo>
                  <a:lnTo>
                    <a:pt x="4120578" y="503555"/>
                  </a:lnTo>
                  <a:lnTo>
                    <a:pt x="4103865" y="546417"/>
                  </a:lnTo>
                  <a:lnTo>
                    <a:pt x="4089501" y="590397"/>
                  </a:lnTo>
                  <a:lnTo>
                    <a:pt x="4077563" y="635419"/>
                  </a:lnTo>
                  <a:lnTo>
                    <a:pt x="4068165" y="681418"/>
                  </a:lnTo>
                  <a:lnTo>
                    <a:pt x="4061345" y="728306"/>
                  </a:lnTo>
                  <a:lnTo>
                    <a:pt x="4057192" y="776008"/>
                  </a:lnTo>
                  <a:lnTo>
                    <a:pt x="4055795" y="824445"/>
                  </a:lnTo>
                  <a:lnTo>
                    <a:pt x="4057192" y="872896"/>
                  </a:lnTo>
                  <a:lnTo>
                    <a:pt x="4061345" y="920597"/>
                  </a:lnTo>
                  <a:lnTo>
                    <a:pt x="4068165" y="967498"/>
                  </a:lnTo>
                  <a:lnTo>
                    <a:pt x="4077563" y="1013498"/>
                  </a:lnTo>
                  <a:lnTo>
                    <a:pt x="4089501" y="1058519"/>
                  </a:lnTo>
                  <a:lnTo>
                    <a:pt x="4103865" y="1102512"/>
                  </a:lnTo>
                  <a:lnTo>
                    <a:pt x="4120578" y="1145374"/>
                  </a:lnTo>
                  <a:lnTo>
                    <a:pt x="4139590" y="1187030"/>
                  </a:lnTo>
                  <a:lnTo>
                    <a:pt x="4160812" y="1227416"/>
                  </a:lnTo>
                  <a:lnTo>
                    <a:pt x="4184154" y="1266431"/>
                  </a:lnTo>
                  <a:lnTo>
                    <a:pt x="4209542" y="1304023"/>
                  </a:lnTo>
                  <a:lnTo>
                    <a:pt x="4236923" y="1340116"/>
                  </a:lnTo>
                  <a:lnTo>
                    <a:pt x="4266184" y="1374609"/>
                  </a:lnTo>
                  <a:lnTo>
                    <a:pt x="4297273" y="1407426"/>
                  </a:lnTo>
                  <a:lnTo>
                    <a:pt x="4330103" y="1438516"/>
                  </a:lnTo>
                  <a:lnTo>
                    <a:pt x="4364596" y="1467789"/>
                  </a:lnTo>
                  <a:lnTo>
                    <a:pt x="4400677" y="1495158"/>
                  </a:lnTo>
                  <a:lnTo>
                    <a:pt x="4438269" y="1520545"/>
                  </a:lnTo>
                  <a:lnTo>
                    <a:pt x="4477296" y="1543888"/>
                  </a:lnTo>
                  <a:lnTo>
                    <a:pt x="4517669" y="1565109"/>
                  </a:lnTo>
                  <a:lnTo>
                    <a:pt x="4559338" y="1584109"/>
                  </a:lnTo>
                  <a:lnTo>
                    <a:pt x="4602188" y="1600835"/>
                  </a:lnTo>
                  <a:lnTo>
                    <a:pt x="4646180" y="1615198"/>
                  </a:lnTo>
                  <a:lnTo>
                    <a:pt x="4691202" y="1627124"/>
                  </a:lnTo>
                  <a:lnTo>
                    <a:pt x="4737201" y="1636534"/>
                  </a:lnTo>
                  <a:lnTo>
                    <a:pt x="4784102" y="1643354"/>
                  </a:lnTo>
                  <a:lnTo>
                    <a:pt x="4831804" y="1647494"/>
                  </a:lnTo>
                  <a:lnTo>
                    <a:pt x="4880241" y="1648904"/>
                  </a:lnTo>
                  <a:lnTo>
                    <a:pt x="4928692" y="1647494"/>
                  </a:lnTo>
                  <a:lnTo>
                    <a:pt x="4976393" y="1643354"/>
                  </a:lnTo>
                  <a:lnTo>
                    <a:pt x="5023294" y="1636534"/>
                  </a:lnTo>
                  <a:lnTo>
                    <a:pt x="5069294" y="1627124"/>
                  </a:lnTo>
                  <a:lnTo>
                    <a:pt x="5114315" y="1615198"/>
                  </a:lnTo>
                  <a:lnTo>
                    <a:pt x="5158308" y="1600835"/>
                  </a:lnTo>
                  <a:lnTo>
                    <a:pt x="5201158" y="1584109"/>
                  </a:lnTo>
                  <a:lnTo>
                    <a:pt x="5242826" y="1565109"/>
                  </a:lnTo>
                  <a:lnTo>
                    <a:pt x="5283200" y="1543888"/>
                  </a:lnTo>
                  <a:lnTo>
                    <a:pt x="5322227" y="1520545"/>
                  </a:lnTo>
                  <a:lnTo>
                    <a:pt x="5359819" y="1495158"/>
                  </a:lnTo>
                  <a:lnTo>
                    <a:pt x="5395900" y="1467789"/>
                  </a:lnTo>
                  <a:lnTo>
                    <a:pt x="5430393" y="1438516"/>
                  </a:lnTo>
                  <a:lnTo>
                    <a:pt x="5463222" y="1407426"/>
                  </a:lnTo>
                  <a:lnTo>
                    <a:pt x="5494312" y="1374609"/>
                  </a:lnTo>
                  <a:lnTo>
                    <a:pt x="5523573" y="1340116"/>
                  </a:lnTo>
                  <a:lnTo>
                    <a:pt x="5550954" y="1304023"/>
                  </a:lnTo>
                  <a:lnTo>
                    <a:pt x="5576341" y="1266431"/>
                  </a:lnTo>
                  <a:lnTo>
                    <a:pt x="5599684" y="1227416"/>
                  </a:lnTo>
                  <a:lnTo>
                    <a:pt x="5620905" y="1187030"/>
                  </a:lnTo>
                  <a:lnTo>
                    <a:pt x="5639917" y="1145374"/>
                  </a:lnTo>
                  <a:lnTo>
                    <a:pt x="5656631" y="1102512"/>
                  </a:lnTo>
                  <a:lnTo>
                    <a:pt x="5670994" y="1058519"/>
                  </a:lnTo>
                  <a:lnTo>
                    <a:pt x="5682932" y="1013498"/>
                  </a:lnTo>
                  <a:lnTo>
                    <a:pt x="5692330" y="967498"/>
                  </a:lnTo>
                  <a:lnTo>
                    <a:pt x="5699150" y="920597"/>
                  </a:lnTo>
                  <a:lnTo>
                    <a:pt x="5703303" y="872896"/>
                  </a:lnTo>
                  <a:lnTo>
                    <a:pt x="5704700" y="824445"/>
                  </a:lnTo>
                  <a:close/>
                </a:path>
                <a:path w="13919200" h="1653540">
                  <a:moveTo>
                    <a:pt x="7781391" y="824445"/>
                  </a:moveTo>
                  <a:lnTo>
                    <a:pt x="7779994" y="776008"/>
                  </a:lnTo>
                  <a:lnTo>
                    <a:pt x="7775854" y="728306"/>
                  </a:lnTo>
                  <a:lnTo>
                    <a:pt x="7769034" y="681418"/>
                  </a:lnTo>
                  <a:lnTo>
                    <a:pt x="7759624" y="635419"/>
                  </a:lnTo>
                  <a:lnTo>
                    <a:pt x="7747698" y="590397"/>
                  </a:lnTo>
                  <a:lnTo>
                    <a:pt x="7733335" y="546417"/>
                  </a:lnTo>
                  <a:lnTo>
                    <a:pt x="7716609" y="503555"/>
                  </a:lnTo>
                  <a:lnTo>
                    <a:pt x="7697597" y="461899"/>
                  </a:lnTo>
                  <a:lnTo>
                    <a:pt x="7676388" y="421513"/>
                  </a:lnTo>
                  <a:lnTo>
                    <a:pt x="7653045" y="382485"/>
                  </a:lnTo>
                  <a:lnTo>
                    <a:pt x="7627645" y="344893"/>
                  </a:lnTo>
                  <a:lnTo>
                    <a:pt x="7600277" y="308813"/>
                  </a:lnTo>
                  <a:lnTo>
                    <a:pt x="7571016" y="274320"/>
                  </a:lnTo>
                  <a:lnTo>
                    <a:pt x="7539926" y="241490"/>
                  </a:lnTo>
                  <a:lnTo>
                    <a:pt x="7507097" y="210400"/>
                  </a:lnTo>
                  <a:lnTo>
                    <a:pt x="7472604" y="181127"/>
                  </a:lnTo>
                  <a:lnTo>
                    <a:pt x="7436523" y="153758"/>
                  </a:lnTo>
                  <a:lnTo>
                    <a:pt x="7398931" y="128358"/>
                  </a:lnTo>
                  <a:lnTo>
                    <a:pt x="7359904" y="105016"/>
                  </a:lnTo>
                  <a:lnTo>
                    <a:pt x="7319531" y="83794"/>
                  </a:lnTo>
                  <a:lnTo>
                    <a:pt x="7277862" y="64795"/>
                  </a:lnTo>
                  <a:lnTo>
                    <a:pt x="7235012" y="48069"/>
                  </a:lnTo>
                  <a:lnTo>
                    <a:pt x="7191019" y="33693"/>
                  </a:lnTo>
                  <a:lnTo>
                    <a:pt x="7145985" y="21767"/>
                  </a:lnTo>
                  <a:lnTo>
                    <a:pt x="7099986" y="12357"/>
                  </a:lnTo>
                  <a:lnTo>
                    <a:pt x="7053097" y="5537"/>
                  </a:lnTo>
                  <a:lnTo>
                    <a:pt x="7005383" y="1397"/>
                  </a:lnTo>
                  <a:lnTo>
                    <a:pt x="6956946" y="0"/>
                  </a:lnTo>
                  <a:lnTo>
                    <a:pt x="6908508" y="1397"/>
                  </a:lnTo>
                  <a:lnTo>
                    <a:pt x="6860807" y="5537"/>
                  </a:lnTo>
                  <a:lnTo>
                    <a:pt x="6813918" y="12357"/>
                  </a:lnTo>
                  <a:lnTo>
                    <a:pt x="6767919" y="21767"/>
                  </a:lnTo>
                  <a:lnTo>
                    <a:pt x="6722885" y="33693"/>
                  </a:lnTo>
                  <a:lnTo>
                    <a:pt x="6678904" y="48069"/>
                  </a:lnTo>
                  <a:lnTo>
                    <a:pt x="6636055" y="64795"/>
                  </a:lnTo>
                  <a:lnTo>
                    <a:pt x="6594386" y="83794"/>
                  </a:lnTo>
                  <a:lnTo>
                    <a:pt x="6554013" y="105016"/>
                  </a:lnTo>
                  <a:lnTo>
                    <a:pt x="6514986" y="128358"/>
                  </a:lnTo>
                  <a:lnTo>
                    <a:pt x="6477394" y="153758"/>
                  </a:lnTo>
                  <a:lnTo>
                    <a:pt x="6441313" y="181127"/>
                  </a:lnTo>
                  <a:lnTo>
                    <a:pt x="6406820" y="210400"/>
                  </a:lnTo>
                  <a:lnTo>
                    <a:pt x="6373990" y="241490"/>
                  </a:lnTo>
                  <a:lnTo>
                    <a:pt x="6342901" y="274320"/>
                  </a:lnTo>
                  <a:lnTo>
                    <a:pt x="6313627" y="308813"/>
                  </a:lnTo>
                  <a:lnTo>
                    <a:pt x="6286258" y="344893"/>
                  </a:lnTo>
                  <a:lnTo>
                    <a:pt x="6260858" y="382485"/>
                  </a:lnTo>
                  <a:lnTo>
                    <a:pt x="6237516" y="421513"/>
                  </a:lnTo>
                  <a:lnTo>
                    <a:pt x="6216294" y="461899"/>
                  </a:lnTo>
                  <a:lnTo>
                    <a:pt x="6197282" y="503555"/>
                  </a:lnTo>
                  <a:lnTo>
                    <a:pt x="6180556" y="546417"/>
                  </a:lnTo>
                  <a:lnTo>
                    <a:pt x="6166193" y="590397"/>
                  </a:lnTo>
                  <a:lnTo>
                    <a:pt x="6154267" y="635419"/>
                  </a:lnTo>
                  <a:lnTo>
                    <a:pt x="6144857" y="681418"/>
                  </a:lnTo>
                  <a:lnTo>
                    <a:pt x="6138037" y="728306"/>
                  </a:lnTo>
                  <a:lnTo>
                    <a:pt x="6133897" y="776008"/>
                  </a:lnTo>
                  <a:lnTo>
                    <a:pt x="6132487" y="824445"/>
                  </a:lnTo>
                  <a:lnTo>
                    <a:pt x="6133897" y="872896"/>
                  </a:lnTo>
                  <a:lnTo>
                    <a:pt x="6138037" y="920597"/>
                  </a:lnTo>
                  <a:lnTo>
                    <a:pt x="6144857" y="967498"/>
                  </a:lnTo>
                  <a:lnTo>
                    <a:pt x="6154267" y="1013498"/>
                  </a:lnTo>
                  <a:lnTo>
                    <a:pt x="6166193" y="1058519"/>
                  </a:lnTo>
                  <a:lnTo>
                    <a:pt x="6180556" y="1102512"/>
                  </a:lnTo>
                  <a:lnTo>
                    <a:pt x="6197282" y="1145374"/>
                  </a:lnTo>
                  <a:lnTo>
                    <a:pt x="6216294" y="1187030"/>
                  </a:lnTo>
                  <a:lnTo>
                    <a:pt x="6237516" y="1227416"/>
                  </a:lnTo>
                  <a:lnTo>
                    <a:pt x="6260858" y="1266431"/>
                  </a:lnTo>
                  <a:lnTo>
                    <a:pt x="6286258" y="1304023"/>
                  </a:lnTo>
                  <a:lnTo>
                    <a:pt x="6313627" y="1340116"/>
                  </a:lnTo>
                  <a:lnTo>
                    <a:pt x="6342901" y="1374609"/>
                  </a:lnTo>
                  <a:lnTo>
                    <a:pt x="6373990" y="1407426"/>
                  </a:lnTo>
                  <a:lnTo>
                    <a:pt x="6406820" y="1438516"/>
                  </a:lnTo>
                  <a:lnTo>
                    <a:pt x="6441313" y="1467789"/>
                  </a:lnTo>
                  <a:lnTo>
                    <a:pt x="6477394" y="1495158"/>
                  </a:lnTo>
                  <a:lnTo>
                    <a:pt x="6514986" y="1520545"/>
                  </a:lnTo>
                  <a:lnTo>
                    <a:pt x="6554013" y="1543888"/>
                  </a:lnTo>
                  <a:lnTo>
                    <a:pt x="6594386" y="1565109"/>
                  </a:lnTo>
                  <a:lnTo>
                    <a:pt x="6636055" y="1584109"/>
                  </a:lnTo>
                  <a:lnTo>
                    <a:pt x="6678904" y="1600835"/>
                  </a:lnTo>
                  <a:lnTo>
                    <a:pt x="6722885" y="1615198"/>
                  </a:lnTo>
                  <a:lnTo>
                    <a:pt x="6767919" y="1627124"/>
                  </a:lnTo>
                  <a:lnTo>
                    <a:pt x="6813918" y="1636534"/>
                  </a:lnTo>
                  <a:lnTo>
                    <a:pt x="6860807" y="1643354"/>
                  </a:lnTo>
                  <a:lnTo>
                    <a:pt x="6908508" y="1647494"/>
                  </a:lnTo>
                  <a:lnTo>
                    <a:pt x="6956946" y="1648904"/>
                  </a:lnTo>
                  <a:lnTo>
                    <a:pt x="7005383" y="1647494"/>
                  </a:lnTo>
                  <a:lnTo>
                    <a:pt x="7053097" y="1643354"/>
                  </a:lnTo>
                  <a:lnTo>
                    <a:pt x="7099986" y="1636534"/>
                  </a:lnTo>
                  <a:lnTo>
                    <a:pt x="7145985" y="1627124"/>
                  </a:lnTo>
                  <a:lnTo>
                    <a:pt x="7191019" y="1615198"/>
                  </a:lnTo>
                  <a:lnTo>
                    <a:pt x="7235012" y="1600835"/>
                  </a:lnTo>
                  <a:lnTo>
                    <a:pt x="7277862" y="1584109"/>
                  </a:lnTo>
                  <a:lnTo>
                    <a:pt x="7319531" y="1565109"/>
                  </a:lnTo>
                  <a:lnTo>
                    <a:pt x="7359904" y="1543888"/>
                  </a:lnTo>
                  <a:lnTo>
                    <a:pt x="7398931" y="1520545"/>
                  </a:lnTo>
                  <a:lnTo>
                    <a:pt x="7436523" y="1495158"/>
                  </a:lnTo>
                  <a:lnTo>
                    <a:pt x="7472604" y="1467789"/>
                  </a:lnTo>
                  <a:lnTo>
                    <a:pt x="7507097" y="1438516"/>
                  </a:lnTo>
                  <a:lnTo>
                    <a:pt x="7539926" y="1407426"/>
                  </a:lnTo>
                  <a:lnTo>
                    <a:pt x="7571016" y="1374609"/>
                  </a:lnTo>
                  <a:lnTo>
                    <a:pt x="7600277" y="1340116"/>
                  </a:lnTo>
                  <a:lnTo>
                    <a:pt x="7627645" y="1304023"/>
                  </a:lnTo>
                  <a:lnTo>
                    <a:pt x="7653045" y="1266431"/>
                  </a:lnTo>
                  <a:lnTo>
                    <a:pt x="7676388" y="1227416"/>
                  </a:lnTo>
                  <a:lnTo>
                    <a:pt x="7697597" y="1187030"/>
                  </a:lnTo>
                  <a:lnTo>
                    <a:pt x="7716609" y="1145374"/>
                  </a:lnTo>
                  <a:lnTo>
                    <a:pt x="7733335" y="1102512"/>
                  </a:lnTo>
                  <a:lnTo>
                    <a:pt x="7747698" y="1058519"/>
                  </a:lnTo>
                  <a:lnTo>
                    <a:pt x="7759624" y="1013498"/>
                  </a:lnTo>
                  <a:lnTo>
                    <a:pt x="7769034" y="967498"/>
                  </a:lnTo>
                  <a:lnTo>
                    <a:pt x="7775854" y="920597"/>
                  </a:lnTo>
                  <a:lnTo>
                    <a:pt x="7779994" y="872896"/>
                  </a:lnTo>
                  <a:lnTo>
                    <a:pt x="7781391" y="824445"/>
                  </a:lnTo>
                  <a:close/>
                </a:path>
                <a:path w="13919200" h="1653540">
                  <a:moveTo>
                    <a:pt x="9809112" y="824445"/>
                  </a:moveTo>
                  <a:lnTo>
                    <a:pt x="9807715" y="776008"/>
                  </a:lnTo>
                  <a:lnTo>
                    <a:pt x="9803574" y="728306"/>
                  </a:lnTo>
                  <a:lnTo>
                    <a:pt x="9796755" y="681418"/>
                  </a:lnTo>
                  <a:lnTo>
                    <a:pt x="9787344" y="635419"/>
                  </a:lnTo>
                  <a:lnTo>
                    <a:pt x="9775419" y="590397"/>
                  </a:lnTo>
                  <a:lnTo>
                    <a:pt x="9761055" y="546417"/>
                  </a:lnTo>
                  <a:lnTo>
                    <a:pt x="9744329" y="503555"/>
                  </a:lnTo>
                  <a:lnTo>
                    <a:pt x="9725317" y="461899"/>
                  </a:lnTo>
                  <a:lnTo>
                    <a:pt x="9704108" y="421513"/>
                  </a:lnTo>
                  <a:lnTo>
                    <a:pt x="9680765" y="382485"/>
                  </a:lnTo>
                  <a:lnTo>
                    <a:pt x="9655365" y="344893"/>
                  </a:lnTo>
                  <a:lnTo>
                    <a:pt x="9627997" y="308813"/>
                  </a:lnTo>
                  <a:lnTo>
                    <a:pt x="9598736" y="274320"/>
                  </a:lnTo>
                  <a:lnTo>
                    <a:pt x="9567647" y="241490"/>
                  </a:lnTo>
                  <a:lnTo>
                    <a:pt x="9534817" y="210400"/>
                  </a:lnTo>
                  <a:lnTo>
                    <a:pt x="9500324" y="181127"/>
                  </a:lnTo>
                  <a:lnTo>
                    <a:pt x="9464243" y="153758"/>
                  </a:lnTo>
                  <a:lnTo>
                    <a:pt x="9426651" y="128358"/>
                  </a:lnTo>
                  <a:lnTo>
                    <a:pt x="9387624" y="105016"/>
                  </a:lnTo>
                  <a:lnTo>
                    <a:pt x="9347251" y="83794"/>
                  </a:lnTo>
                  <a:lnTo>
                    <a:pt x="9305582" y="64795"/>
                  </a:lnTo>
                  <a:lnTo>
                    <a:pt x="9262732" y="48069"/>
                  </a:lnTo>
                  <a:lnTo>
                    <a:pt x="9218739" y="33693"/>
                  </a:lnTo>
                  <a:lnTo>
                    <a:pt x="9173705" y="21767"/>
                  </a:lnTo>
                  <a:lnTo>
                    <a:pt x="9127706" y="12357"/>
                  </a:lnTo>
                  <a:lnTo>
                    <a:pt x="9080817" y="5537"/>
                  </a:lnTo>
                  <a:lnTo>
                    <a:pt x="9033104" y="1397"/>
                  </a:lnTo>
                  <a:lnTo>
                    <a:pt x="8984666" y="0"/>
                  </a:lnTo>
                  <a:lnTo>
                    <a:pt x="8936215" y="1397"/>
                  </a:lnTo>
                  <a:lnTo>
                    <a:pt x="8888514" y="5537"/>
                  </a:lnTo>
                  <a:lnTo>
                    <a:pt x="8841613" y="12357"/>
                  </a:lnTo>
                  <a:lnTo>
                    <a:pt x="8795614" y="21767"/>
                  </a:lnTo>
                  <a:lnTo>
                    <a:pt x="8750579" y="33693"/>
                  </a:lnTo>
                  <a:lnTo>
                    <a:pt x="8706599" y="48069"/>
                  </a:lnTo>
                  <a:lnTo>
                    <a:pt x="8663737" y="64795"/>
                  </a:lnTo>
                  <a:lnTo>
                    <a:pt x="8622081" y="83794"/>
                  </a:lnTo>
                  <a:lnTo>
                    <a:pt x="8581695" y="105016"/>
                  </a:lnTo>
                  <a:lnTo>
                    <a:pt x="8542668" y="128358"/>
                  </a:lnTo>
                  <a:lnTo>
                    <a:pt x="8505076" y="153758"/>
                  </a:lnTo>
                  <a:lnTo>
                    <a:pt x="8468995" y="181127"/>
                  </a:lnTo>
                  <a:lnTo>
                    <a:pt x="8434502" y="210400"/>
                  </a:lnTo>
                  <a:lnTo>
                    <a:pt x="8401672" y="241490"/>
                  </a:lnTo>
                  <a:lnTo>
                    <a:pt x="8370595" y="274320"/>
                  </a:lnTo>
                  <a:lnTo>
                    <a:pt x="8341322" y="308813"/>
                  </a:lnTo>
                  <a:lnTo>
                    <a:pt x="8313953" y="344893"/>
                  </a:lnTo>
                  <a:lnTo>
                    <a:pt x="8288566" y="382485"/>
                  </a:lnTo>
                  <a:lnTo>
                    <a:pt x="8265223" y="421513"/>
                  </a:lnTo>
                  <a:lnTo>
                    <a:pt x="8244002" y="461899"/>
                  </a:lnTo>
                  <a:lnTo>
                    <a:pt x="8224990" y="503555"/>
                  </a:lnTo>
                  <a:lnTo>
                    <a:pt x="8208277" y="546417"/>
                  </a:lnTo>
                  <a:lnTo>
                    <a:pt x="8193913" y="590397"/>
                  </a:lnTo>
                  <a:lnTo>
                    <a:pt x="8181988" y="635419"/>
                  </a:lnTo>
                  <a:lnTo>
                    <a:pt x="8172577" y="681418"/>
                  </a:lnTo>
                  <a:lnTo>
                    <a:pt x="8165757" y="728306"/>
                  </a:lnTo>
                  <a:lnTo>
                    <a:pt x="8161604" y="776008"/>
                  </a:lnTo>
                  <a:lnTo>
                    <a:pt x="8160207" y="824445"/>
                  </a:lnTo>
                  <a:lnTo>
                    <a:pt x="8161604" y="872896"/>
                  </a:lnTo>
                  <a:lnTo>
                    <a:pt x="8165757" y="920597"/>
                  </a:lnTo>
                  <a:lnTo>
                    <a:pt x="8172577" y="967498"/>
                  </a:lnTo>
                  <a:lnTo>
                    <a:pt x="8181988" y="1013498"/>
                  </a:lnTo>
                  <a:lnTo>
                    <a:pt x="8193913" y="1058519"/>
                  </a:lnTo>
                  <a:lnTo>
                    <a:pt x="8208277" y="1102512"/>
                  </a:lnTo>
                  <a:lnTo>
                    <a:pt x="8224990" y="1145374"/>
                  </a:lnTo>
                  <a:lnTo>
                    <a:pt x="8244002" y="1187030"/>
                  </a:lnTo>
                  <a:lnTo>
                    <a:pt x="8265223" y="1227416"/>
                  </a:lnTo>
                  <a:lnTo>
                    <a:pt x="8288566" y="1266431"/>
                  </a:lnTo>
                  <a:lnTo>
                    <a:pt x="8313953" y="1304023"/>
                  </a:lnTo>
                  <a:lnTo>
                    <a:pt x="8341322" y="1340116"/>
                  </a:lnTo>
                  <a:lnTo>
                    <a:pt x="8370595" y="1374609"/>
                  </a:lnTo>
                  <a:lnTo>
                    <a:pt x="8401672" y="1407426"/>
                  </a:lnTo>
                  <a:lnTo>
                    <a:pt x="8434502" y="1438516"/>
                  </a:lnTo>
                  <a:lnTo>
                    <a:pt x="8468995" y="1467789"/>
                  </a:lnTo>
                  <a:lnTo>
                    <a:pt x="8505076" y="1495158"/>
                  </a:lnTo>
                  <a:lnTo>
                    <a:pt x="8542668" y="1520545"/>
                  </a:lnTo>
                  <a:lnTo>
                    <a:pt x="8581695" y="1543888"/>
                  </a:lnTo>
                  <a:lnTo>
                    <a:pt x="8622081" y="1565109"/>
                  </a:lnTo>
                  <a:lnTo>
                    <a:pt x="8663737" y="1584109"/>
                  </a:lnTo>
                  <a:lnTo>
                    <a:pt x="8706599" y="1600835"/>
                  </a:lnTo>
                  <a:lnTo>
                    <a:pt x="8750579" y="1615198"/>
                  </a:lnTo>
                  <a:lnTo>
                    <a:pt x="8795614" y="1627124"/>
                  </a:lnTo>
                  <a:lnTo>
                    <a:pt x="8841613" y="1636534"/>
                  </a:lnTo>
                  <a:lnTo>
                    <a:pt x="8888514" y="1643354"/>
                  </a:lnTo>
                  <a:lnTo>
                    <a:pt x="8936215" y="1647494"/>
                  </a:lnTo>
                  <a:lnTo>
                    <a:pt x="8984666" y="1648904"/>
                  </a:lnTo>
                  <a:lnTo>
                    <a:pt x="9033104" y="1647494"/>
                  </a:lnTo>
                  <a:lnTo>
                    <a:pt x="9080817" y="1643354"/>
                  </a:lnTo>
                  <a:lnTo>
                    <a:pt x="9127706" y="1636534"/>
                  </a:lnTo>
                  <a:lnTo>
                    <a:pt x="9173705" y="1627124"/>
                  </a:lnTo>
                  <a:lnTo>
                    <a:pt x="9218739" y="1615198"/>
                  </a:lnTo>
                  <a:lnTo>
                    <a:pt x="9262732" y="1600835"/>
                  </a:lnTo>
                  <a:lnTo>
                    <a:pt x="9305582" y="1584109"/>
                  </a:lnTo>
                  <a:lnTo>
                    <a:pt x="9347251" y="1565109"/>
                  </a:lnTo>
                  <a:lnTo>
                    <a:pt x="9387624" y="1543888"/>
                  </a:lnTo>
                  <a:lnTo>
                    <a:pt x="9426651" y="1520545"/>
                  </a:lnTo>
                  <a:lnTo>
                    <a:pt x="9464243" y="1495158"/>
                  </a:lnTo>
                  <a:lnTo>
                    <a:pt x="9500324" y="1467789"/>
                  </a:lnTo>
                  <a:lnTo>
                    <a:pt x="9534817" y="1438516"/>
                  </a:lnTo>
                  <a:lnTo>
                    <a:pt x="9567647" y="1407426"/>
                  </a:lnTo>
                  <a:lnTo>
                    <a:pt x="9598736" y="1374609"/>
                  </a:lnTo>
                  <a:lnTo>
                    <a:pt x="9627997" y="1340116"/>
                  </a:lnTo>
                  <a:lnTo>
                    <a:pt x="9655365" y="1304023"/>
                  </a:lnTo>
                  <a:lnTo>
                    <a:pt x="9680765" y="1266431"/>
                  </a:lnTo>
                  <a:lnTo>
                    <a:pt x="9704108" y="1227416"/>
                  </a:lnTo>
                  <a:lnTo>
                    <a:pt x="9725317" y="1187030"/>
                  </a:lnTo>
                  <a:lnTo>
                    <a:pt x="9744329" y="1145374"/>
                  </a:lnTo>
                  <a:lnTo>
                    <a:pt x="9761055" y="1102512"/>
                  </a:lnTo>
                  <a:lnTo>
                    <a:pt x="9775419" y="1058519"/>
                  </a:lnTo>
                  <a:lnTo>
                    <a:pt x="9787344" y="1013498"/>
                  </a:lnTo>
                  <a:lnTo>
                    <a:pt x="9796755" y="967498"/>
                  </a:lnTo>
                  <a:lnTo>
                    <a:pt x="9803574" y="920597"/>
                  </a:lnTo>
                  <a:lnTo>
                    <a:pt x="9807715" y="872896"/>
                  </a:lnTo>
                  <a:lnTo>
                    <a:pt x="9809112" y="824445"/>
                  </a:lnTo>
                  <a:close/>
                </a:path>
                <a:path w="13919200" h="1653540">
                  <a:moveTo>
                    <a:pt x="13918819" y="828560"/>
                  </a:moveTo>
                  <a:lnTo>
                    <a:pt x="13917422" y="780110"/>
                  </a:lnTo>
                  <a:lnTo>
                    <a:pt x="13913269" y="732409"/>
                  </a:lnTo>
                  <a:lnTo>
                    <a:pt x="13906462" y="685520"/>
                  </a:lnTo>
                  <a:lnTo>
                    <a:pt x="13897039" y="639508"/>
                  </a:lnTo>
                  <a:lnTo>
                    <a:pt x="13885113" y="594487"/>
                  </a:lnTo>
                  <a:lnTo>
                    <a:pt x="13870750" y="550494"/>
                  </a:lnTo>
                  <a:lnTo>
                    <a:pt x="13854024" y="507631"/>
                  </a:lnTo>
                  <a:lnTo>
                    <a:pt x="13835012" y="465975"/>
                  </a:lnTo>
                  <a:lnTo>
                    <a:pt x="13813790" y="425602"/>
                  </a:lnTo>
                  <a:lnTo>
                    <a:pt x="13790448" y="386575"/>
                  </a:lnTo>
                  <a:lnTo>
                    <a:pt x="13765048" y="348983"/>
                  </a:lnTo>
                  <a:lnTo>
                    <a:pt x="13737679" y="312902"/>
                  </a:lnTo>
                  <a:lnTo>
                    <a:pt x="13708406" y="278409"/>
                  </a:lnTo>
                  <a:lnTo>
                    <a:pt x="13677316" y="245579"/>
                  </a:lnTo>
                  <a:lnTo>
                    <a:pt x="13644486" y="214490"/>
                  </a:lnTo>
                  <a:lnTo>
                    <a:pt x="13609993" y="185229"/>
                  </a:lnTo>
                  <a:lnTo>
                    <a:pt x="13573900" y="157861"/>
                  </a:lnTo>
                  <a:lnTo>
                    <a:pt x="13536308" y="132461"/>
                  </a:lnTo>
                  <a:lnTo>
                    <a:pt x="13497281" y="109118"/>
                  </a:lnTo>
                  <a:lnTo>
                    <a:pt x="13456895" y="87896"/>
                  </a:lnTo>
                  <a:lnTo>
                    <a:pt x="13415239" y="68897"/>
                  </a:lnTo>
                  <a:lnTo>
                    <a:pt x="13372376" y="52171"/>
                  </a:lnTo>
                  <a:lnTo>
                    <a:pt x="13328383" y="37807"/>
                  </a:lnTo>
                  <a:lnTo>
                    <a:pt x="13283349" y="25882"/>
                  </a:lnTo>
                  <a:lnTo>
                    <a:pt x="13237350" y="16471"/>
                  </a:lnTo>
                  <a:lnTo>
                    <a:pt x="13190449" y="9652"/>
                  </a:lnTo>
                  <a:lnTo>
                    <a:pt x="13142748" y="5511"/>
                  </a:lnTo>
                  <a:lnTo>
                    <a:pt x="13094297" y="4114"/>
                  </a:lnTo>
                  <a:lnTo>
                    <a:pt x="13045859" y="5511"/>
                  </a:lnTo>
                  <a:lnTo>
                    <a:pt x="12998158" y="9652"/>
                  </a:lnTo>
                  <a:lnTo>
                    <a:pt x="12951270" y="16471"/>
                  </a:lnTo>
                  <a:lnTo>
                    <a:pt x="12905270" y="25882"/>
                  </a:lnTo>
                  <a:lnTo>
                    <a:pt x="12860249" y="37807"/>
                  </a:lnTo>
                  <a:lnTo>
                    <a:pt x="12816269" y="52171"/>
                  </a:lnTo>
                  <a:lnTo>
                    <a:pt x="12773406" y="68897"/>
                  </a:lnTo>
                  <a:lnTo>
                    <a:pt x="12731750" y="87896"/>
                  </a:lnTo>
                  <a:lnTo>
                    <a:pt x="12691364" y="109118"/>
                  </a:lnTo>
                  <a:lnTo>
                    <a:pt x="12652337" y="132461"/>
                  </a:lnTo>
                  <a:lnTo>
                    <a:pt x="12614745" y="157861"/>
                  </a:lnTo>
                  <a:lnTo>
                    <a:pt x="12578664" y="185229"/>
                  </a:lnTo>
                  <a:lnTo>
                    <a:pt x="12544171" y="214490"/>
                  </a:lnTo>
                  <a:lnTo>
                    <a:pt x="12511342" y="245579"/>
                  </a:lnTo>
                  <a:lnTo>
                    <a:pt x="12480252" y="278409"/>
                  </a:lnTo>
                  <a:lnTo>
                    <a:pt x="12450978" y="312902"/>
                  </a:lnTo>
                  <a:lnTo>
                    <a:pt x="12423610" y="348983"/>
                  </a:lnTo>
                  <a:lnTo>
                    <a:pt x="12398210" y="386575"/>
                  </a:lnTo>
                  <a:lnTo>
                    <a:pt x="12374867" y="425602"/>
                  </a:lnTo>
                  <a:lnTo>
                    <a:pt x="12353658" y="465975"/>
                  </a:lnTo>
                  <a:lnTo>
                    <a:pt x="12334646" y="507631"/>
                  </a:lnTo>
                  <a:lnTo>
                    <a:pt x="12317921" y="550494"/>
                  </a:lnTo>
                  <a:lnTo>
                    <a:pt x="12303544" y="594487"/>
                  </a:lnTo>
                  <a:lnTo>
                    <a:pt x="12291619" y="639508"/>
                  </a:lnTo>
                  <a:lnTo>
                    <a:pt x="12282208" y="685520"/>
                  </a:lnTo>
                  <a:lnTo>
                    <a:pt x="12275388" y="732409"/>
                  </a:lnTo>
                  <a:lnTo>
                    <a:pt x="12271248" y="780110"/>
                  </a:lnTo>
                  <a:lnTo>
                    <a:pt x="12269851" y="828560"/>
                  </a:lnTo>
                  <a:lnTo>
                    <a:pt x="12271248" y="877011"/>
                  </a:lnTo>
                  <a:lnTo>
                    <a:pt x="12275388" y="924712"/>
                  </a:lnTo>
                  <a:lnTo>
                    <a:pt x="12282208" y="971613"/>
                  </a:lnTo>
                  <a:lnTo>
                    <a:pt x="12291619" y="1017612"/>
                  </a:lnTo>
                  <a:lnTo>
                    <a:pt x="12303544" y="1062634"/>
                  </a:lnTo>
                  <a:lnTo>
                    <a:pt x="12317921" y="1106627"/>
                  </a:lnTo>
                  <a:lnTo>
                    <a:pt x="12334646" y="1149489"/>
                  </a:lnTo>
                  <a:lnTo>
                    <a:pt x="12353658" y="1191145"/>
                  </a:lnTo>
                  <a:lnTo>
                    <a:pt x="12374867" y="1231531"/>
                  </a:lnTo>
                  <a:lnTo>
                    <a:pt x="12398210" y="1270546"/>
                  </a:lnTo>
                  <a:lnTo>
                    <a:pt x="12423610" y="1308138"/>
                  </a:lnTo>
                  <a:lnTo>
                    <a:pt x="12450978" y="1344218"/>
                  </a:lnTo>
                  <a:lnTo>
                    <a:pt x="12480252" y="1378724"/>
                  </a:lnTo>
                  <a:lnTo>
                    <a:pt x="12511342" y="1411541"/>
                  </a:lnTo>
                  <a:lnTo>
                    <a:pt x="12544171" y="1442631"/>
                  </a:lnTo>
                  <a:lnTo>
                    <a:pt x="12578664" y="1471904"/>
                  </a:lnTo>
                  <a:lnTo>
                    <a:pt x="12614745" y="1499273"/>
                  </a:lnTo>
                  <a:lnTo>
                    <a:pt x="12652337" y="1524660"/>
                  </a:lnTo>
                  <a:lnTo>
                    <a:pt x="12691364" y="1548003"/>
                  </a:lnTo>
                  <a:lnTo>
                    <a:pt x="12731750" y="1569224"/>
                  </a:lnTo>
                  <a:lnTo>
                    <a:pt x="12773406" y="1588223"/>
                  </a:lnTo>
                  <a:lnTo>
                    <a:pt x="12816269" y="1604949"/>
                  </a:lnTo>
                  <a:lnTo>
                    <a:pt x="12860249" y="1619313"/>
                  </a:lnTo>
                  <a:lnTo>
                    <a:pt x="12905270" y="1631238"/>
                  </a:lnTo>
                  <a:lnTo>
                    <a:pt x="12951270" y="1640649"/>
                  </a:lnTo>
                  <a:lnTo>
                    <a:pt x="12998158" y="1647469"/>
                  </a:lnTo>
                  <a:lnTo>
                    <a:pt x="13045859" y="1651609"/>
                  </a:lnTo>
                  <a:lnTo>
                    <a:pt x="13094297" y="1653019"/>
                  </a:lnTo>
                  <a:lnTo>
                    <a:pt x="13142748" y="1651609"/>
                  </a:lnTo>
                  <a:lnTo>
                    <a:pt x="13190449" y="1647469"/>
                  </a:lnTo>
                  <a:lnTo>
                    <a:pt x="13237350" y="1640649"/>
                  </a:lnTo>
                  <a:lnTo>
                    <a:pt x="13283349" y="1631238"/>
                  </a:lnTo>
                  <a:lnTo>
                    <a:pt x="13328383" y="1619313"/>
                  </a:lnTo>
                  <a:lnTo>
                    <a:pt x="13372376" y="1604949"/>
                  </a:lnTo>
                  <a:lnTo>
                    <a:pt x="13415239" y="1588223"/>
                  </a:lnTo>
                  <a:lnTo>
                    <a:pt x="13456895" y="1569224"/>
                  </a:lnTo>
                  <a:lnTo>
                    <a:pt x="13497281" y="1548003"/>
                  </a:lnTo>
                  <a:lnTo>
                    <a:pt x="13536308" y="1524660"/>
                  </a:lnTo>
                  <a:lnTo>
                    <a:pt x="13573900" y="1499273"/>
                  </a:lnTo>
                  <a:lnTo>
                    <a:pt x="13609993" y="1471904"/>
                  </a:lnTo>
                  <a:lnTo>
                    <a:pt x="13644486" y="1442631"/>
                  </a:lnTo>
                  <a:lnTo>
                    <a:pt x="13677316" y="1411541"/>
                  </a:lnTo>
                  <a:lnTo>
                    <a:pt x="13708406" y="1378724"/>
                  </a:lnTo>
                  <a:lnTo>
                    <a:pt x="13737679" y="1344218"/>
                  </a:lnTo>
                  <a:lnTo>
                    <a:pt x="13765048" y="1308138"/>
                  </a:lnTo>
                  <a:lnTo>
                    <a:pt x="13790448" y="1270546"/>
                  </a:lnTo>
                  <a:lnTo>
                    <a:pt x="13813790" y="1231531"/>
                  </a:lnTo>
                  <a:lnTo>
                    <a:pt x="13835012" y="1191145"/>
                  </a:lnTo>
                  <a:lnTo>
                    <a:pt x="13854024" y="1149489"/>
                  </a:lnTo>
                  <a:lnTo>
                    <a:pt x="13870750" y="1106627"/>
                  </a:lnTo>
                  <a:lnTo>
                    <a:pt x="13885113" y="1062634"/>
                  </a:lnTo>
                  <a:lnTo>
                    <a:pt x="13897039" y="1017612"/>
                  </a:lnTo>
                  <a:lnTo>
                    <a:pt x="13906462" y="971613"/>
                  </a:lnTo>
                  <a:lnTo>
                    <a:pt x="13913269" y="924712"/>
                  </a:lnTo>
                  <a:lnTo>
                    <a:pt x="13917422" y="877011"/>
                  </a:lnTo>
                  <a:lnTo>
                    <a:pt x="13918819" y="828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5004" y="2840821"/>
              <a:ext cx="6522578" cy="6509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1647" y="1974939"/>
            <a:ext cx="1336103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395" dirty="0">
                <a:solidFill>
                  <a:srgbClr val="151616"/>
                </a:solidFill>
                <a:latin typeface="Arial"/>
                <a:cs typeface="Arial"/>
              </a:rPr>
              <a:t>JAK </a:t>
            </a:r>
            <a:r>
              <a:rPr sz="3350" b="1" spc="-420" dirty="0">
                <a:solidFill>
                  <a:srgbClr val="151616"/>
                </a:solidFill>
                <a:latin typeface="Arial"/>
                <a:cs typeface="Arial"/>
              </a:rPr>
              <a:t>DŁUGO </a:t>
            </a:r>
            <a:r>
              <a:rPr sz="3350" b="1" spc="-390" dirty="0">
                <a:solidFill>
                  <a:srgbClr val="151616"/>
                </a:solidFill>
                <a:latin typeface="Arial"/>
                <a:cs typeface="Arial"/>
              </a:rPr>
              <a:t>ROZKŁADAJĄ </a:t>
            </a:r>
            <a:r>
              <a:rPr sz="3350" b="1" spc="-310" dirty="0">
                <a:solidFill>
                  <a:srgbClr val="151616"/>
                </a:solidFill>
                <a:latin typeface="Arial"/>
                <a:cs typeface="Arial"/>
              </a:rPr>
              <a:t>SIĘ </a:t>
            </a:r>
            <a:r>
              <a:rPr sz="3350" b="1" spc="-440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3350" b="1" spc="-180" dirty="0">
                <a:solidFill>
                  <a:srgbClr val="151616"/>
                </a:solidFill>
                <a:latin typeface="Arial"/>
                <a:cs typeface="Arial"/>
              </a:rPr>
              <a:t>, </a:t>
            </a:r>
            <a:r>
              <a:rPr sz="3350" b="1" spc="-405" dirty="0">
                <a:solidFill>
                  <a:srgbClr val="151616"/>
                </a:solidFill>
                <a:latin typeface="Arial"/>
                <a:cs typeface="Arial"/>
              </a:rPr>
              <a:t>KTÓRE </a:t>
            </a:r>
            <a:r>
              <a:rPr lang="pl-PL" sz="3350" b="1" spc="-40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-434" dirty="0" smtClean="0">
                <a:solidFill>
                  <a:srgbClr val="151616"/>
                </a:solidFill>
                <a:latin typeface="Arial"/>
                <a:cs typeface="Arial"/>
              </a:rPr>
              <a:t>NA </a:t>
            </a:r>
            <a:r>
              <a:rPr lang="pl-PL" sz="3350" b="1" spc="-434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-455" dirty="0" smtClean="0">
                <a:solidFill>
                  <a:srgbClr val="151616"/>
                </a:solidFill>
                <a:latin typeface="Arial"/>
                <a:cs typeface="Arial"/>
              </a:rPr>
              <a:t>CO</a:t>
            </a:r>
            <a:r>
              <a:rPr sz="3350" b="1" spc="-49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pl-PL" sz="3350" b="1" spc="-49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-345" dirty="0" smtClean="0">
                <a:solidFill>
                  <a:srgbClr val="151616"/>
                </a:solidFill>
                <a:latin typeface="Arial"/>
                <a:cs typeface="Arial"/>
              </a:rPr>
              <a:t>DZIEŃ </a:t>
            </a:r>
            <a:r>
              <a:rPr lang="pl-PL" sz="3350" b="1" spc="-34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-400" dirty="0" smtClean="0">
                <a:solidFill>
                  <a:srgbClr val="151616"/>
                </a:solidFill>
                <a:latin typeface="Arial"/>
                <a:cs typeface="Arial"/>
              </a:rPr>
              <a:t>WYRZUCASZ</a:t>
            </a:r>
            <a:r>
              <a:rPr sz="3350" b="1" spc="-400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732" y="12379768"/>
            <a:ext cx="8070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SZK</a:t>
            </a:r>
            <a:r>
              <a:rPr sz="1900" spc="-80" dirty="0">
                <a:solidFill>
                  <a:srgbClr val="00A3D4"/>
                </a:solidFill>
                <a:latin typeface="Arial"/>
                <a:cs typeface="Arial"/>
              </a:rPr>
              <a:t>Ł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732" y="13248047"/>
            <a:ext cx="187007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4415" algn="l"/>
              </a:tabLst>
            </a:pP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Nie rozkłada </a:t>
            </a:r>
            <a:r>
              <a:rPr sz="1900" spc="-15" dirty="0">
                <a:solidFill>
                  <a:srgbClr val="00A3D4"/>
                </a:solidFill>
                <a:latin typeface="Arial"/>
                <a:cs typeface="Arial"/>
              </a:rPr>
              <a:t>się.  </a:t>
            </a:r>
            <a:r>
              <a:rPr sz="1900" spc="-3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rzuć	sz</a:t>
            </a:r>
            <a:r>
              <a:rPr sz="1900" spc="3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laną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732" y="13826901"/>
            <a:ext cx="17824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5190" algn="l"/>
                <a:tab pos="1368425" algn="l"/>
              </a:tabLst>
            </a:pPr>
            <a:r>
              <a:rPr sz="1900" spc="-50" dirty="0">
                <a:solidFill>
                  <a:srgbClr val="151616"/>
                </a:solidFill>
                <a:latin typeface="Arial"/>
                <a:cs typeface="Arial"/>
              </a:rPr>
              <a:t>bu</a:t>
            </a:r>
            <a:r>
              <a:rPr sz="1900" spc="-6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151616"/>
                </a:solidFill>
                <a:latin typeface="Arial"/>
                <a:cs typeface="Arial"/>
              </a:rPr>
              <a:t>el</a:t>
            </a:r>
            <a:r>
              <a:rPr sz="1900" spc="-4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ę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900" spc="-4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y	</a:t>
            </a:r>
            <a:r>
              <a:rPr sz="1900" spc="-4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1900" spc="-50" dirty="0">
                <a:solidFill>
                  <a:srgbClr val="151616"/>
                </a:solidFill>
                <a:latin typeface="Arial"/>
                <a:cs typeface="Arial"/>
              </a:rPr>
              <a:t>ł</a:t>
            </a:r>
            <a:r>
              <a:rPr sz="1900" spc="17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ik do</a:t>
            </a:r>
            <a:r>
              <a:rPr sz="19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zielonego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2732" y="14405762"/>
            <a:ext cx="1833245" cy="205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pojemnika</a:t>
            </a: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 pamiętaj: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szkło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materiał </a:t>
            </a:r>
            <a:r>
              <a:rPr sz="1900" spc="15" dirty="0">
                <a:solidFill>
                  <a:srgbClr val="151616"/>
                </a:solidFill>
                <a:latin typeface="Arial"/>
                <a:cs typeface="Arial"/>
              </a:rPr>
              <a:t>wie-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lokrotnego </a:t>
            </a:r>
            <a:r>
              <a:rPr sz="1900" spc="50" dirty="0">
                <a:solidFill>
                  <a:srgbClr val="151616"/>
                </a:solidFill>
                <a:latin typeface="Arial"/>
                <a:cs typeface="Arial"/>
              </a:rPr>
              <a:t>użyt-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ku, 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który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może  być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wiele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razy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przetwarzany!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66163" y="10099381"/>
            <a:ext cx="14007465" cy="1736725"/>
            <a:chOff x="1066163" y="10099381"/>
            <a:chExt cx="14007465" cy="1736725"/>
          </a:xfrm>
        </p:grpSpPr>
        <p:sp>
          <p:nvSpPr>
            <p:cNvPr id="12" name="object 12"/>
            <p:cNvSpPr/>
            <p:nvPr/>
          </p:nvSpPr>
          <p:spPr>
            <a:xfrm>
              <a:off x="1088423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68" y="0"/>
                  </a:moveTo>
                  <a:lnTo>
                    <a:pt x="893868" y="1339"/>
                  </a:lnTo>
                  <a:lnTo>
                    <a:pt x="941165" y="5308"/>
                  </a:lnTo>
                  <a:lnTo>
                    <a:pt x="987689" y="11837"/>
                  </a:lnTo>
                  <a:lnTo>
                    <a:pt x="1033366" y="20854"/>
                  </a:lnTo>
                  <a:lnTo>
                    <a:pt x="1078128" y="32288"/>
                  </a:lnTo>
                  <a:lnTo>
                    <a:pt x="1121901" y="46066"/>
                  </a:lnTo>
                  <a:lnTo>
                    <a:pt x="1164615" y="62117"/>
                  </a:lnTo>
                  <a:lnTo>
                    <a:pt x="1206198" y="80371"/>
                  </a:lnTo>
                  <a:lnTo>
                    <a:pt x="1246578" y="100755"/>
                  </a:lnTo>
                  <a:lnTo>
                    <a:pt x="1285685" y="123199"/>
                  </a:lnTo>
                  <a:lnTo>
                    <a:pt x="1323446" y="147630"/>
                  </a:lnTo>
                  <a:lnTo>
                    <a:pt x="1359792" y="173978"/>
                  </a:lnTo>
                  <a:lnTo>
                    <a:pt x="1394649" y="202171"/>
                  </a:lnTo>
                  <a:lnTo>
                    <a:pt x="1427947" y="232137"/>
                  </a:lnTo>
                  <a:lnTo>
                    <a:pt x="1459614" y="263805"/>
                  </a:lnTo>
                  <a:lnTo>
                    <a:pt x="1489579" y="297104"/>
                  </a:lnTo>
                  <a:lnTo>
                    <a:pt x="1517770" y="331962"/>
                  </a:lnTo>
                  <a:lnTo>
                    <a:pt x="1544117" y="368308"/>
                  </a:lnTo>
                  <a:lnTo>
                    <a:pt x="1568547" y="406070"/>
                  </a:lnTo>
                  <a:lnTo>
                    <a:pt x="1590989" y="445177"/>
                  </a:lnTo>
                  <a:lnTo>
                    <a:pt x="1611372" y="485558"/>
                  </a:lnTo>
                  <a:lnTo>
                    <a:pt x="1629624" y="527140"/>
                  </a:lnTo>
                  <a:lnTo>
                    <a:pt x="1645675" y="569853"/>
                  </a:lnTo>
                  <a:lnTo>
                    <a:pt x="1659452" y="613626"/>
                  </a:lnTo>
                  <a:lnTo>
                    <a:pt x="1670884" y="658386"/>
                  </a:lnTo>
                  <a:lnTo>
                    <a:pt x="1679901" y="704062"/>
                  </a:lnTo>
                  <a:lnTo>
                    <a:pt x="1686429" y="750584"/>
                  </a:lnTo>
                  <a:lnTo>
                    <a:pt x="1690398" y="797879"/>
                  </a:lnTo>
                  <a:lnTo>
                    <a:pt x="1691737" y="845876"/>
                  </a:lnTo>
                  <a:lnTo>
                    <a:pt x="1690398" y="893879"/>
                  </a:lnTo>
                  <a:lnTo>
                    <a:pt x="1686429" y="941180"/>
                  </a:lnTo>
                  <a:lnTo>
                    <a:pt x="1679901" y="987706"/>
                  </a:lnTo>
                  <a:lnTo>
                    <a:pt x="1670884" y="1033387"/>
                  </a:lnTo>
                  <a:lnTo>
                    <a:pt x="1659452" y="1078151"/>
                  </a:lnTo>
                  <a:lnTo>
                    <a:pt x="1645675" y="1121926"/>
                  </a:lnTo>
                  <a:lnTo>
                    <a:pt x="1629624" y="1164641"/>
                  </a:lnTo>
                  <a:lnTo>
                    <a:pt x="1611372" y="1206224"/>
                  </a:lnTo>
                  <a:lnTo>
                    <a:pt x="1590989" y="1246606"/>
                  </a:lnTo>
                  <a:lnTo>
                    <a:pt x="1568547" y="1285713"/>
                  </a:lnTo>
                  <a:lnTo>
                    <a:pt x="1544117" y="1323475"/>
                  </a:lnTo>
                  <a:lnTo>
                    <a:pt x="1517770" y="1359819"/>
                  </a:lnTo>
                  <a:lnTo>
                    <a:pt x="1489579" y="1394676"/>
                  </a:lnTo>
                  <a:lnTo>
                    <a:pt x="1459614" y="1427974"/>
                  </a:lnTo>
                  <a:lnTo>
                    <a:pt x="1427947" y="1459640"/>
                  </a:lnTo>
                  <a:lnTo>
                    <a:pt x="1394649" y="1489604"/>
                  </a:lnTo>
                  <a:lnTo>
                    <a:pt x="1359792" y="1517794"/>
                  </a:lnTo>
                  <a:lnTo>
                    <a:pt x="1323446" y="1544140"/>
                  </a:lnTo>
                  <a:lnTo>
                    <a:pt x="1285685" y="1568569"/>
                  </a:lnTo>
                  <a:lnTo>
                    <a:pt x="1246578" y="1591010"/>
                  </a:lnTo>
                  <a:lnTo>
                    <a:pt x="1206198" y="1611392"/>
                  </a:lnTo>
                  <a:lnTo>
                    <a:pt x="1164615" y="1629643"/>
                  </a:lnTo>
                  <a:lnTo>
                    <a:pt x="1121901" y="1645693"/>
                  </a:lnTo>
                  <a:lnTo>
                    <a:pt x="1078128" y="1659469"/>
                  </a:lnTo>
                  <a:lnTo>
                    <a:pt x="1033366" y="1670900"/>
                  </a:lnTo>
                  <a:lnTo>
                    <a:pt x="987689" y="1679916"/>
                  </a:lnTo>
                  <a:lnTo>
                    <a:pt x="941165" y="1686444"/>
                  </a:lnTo>
                  <a:lnTo>
                    <a:pt x="893868" y="1690413"/>
                  </a:lnTo>
                  <a:lnTo>
                    <a:pt x="845868" y="1691752"/>
                  </a:lnTo>
                  <a:lnTo>
                    <a:pt x="797869" y="1690413"/>
                  </a:lnTo>
                  <a:lnTo>
                    <a:pt x="750572" y="1686444"/>
                  </a:lnTo>
                  <a:lnTo>
                    <a:pt x="704048" y="1679916"/>
                  </a:lnTo>
                  <a:lnTo>
                    <a:pt x="658370" y="1670900"/>
                  </a:lnTo>
                  <a:lnTo>
                    <a:pt x="613609" y="1659469"/>
                  </a:lnTo>
                  <a:lnTo>
                    <a:pt x="569836" y="1645693"/>
                  </a:lnTo>
                  <a:lnTo>
                    <a:pt x="527122" y="1629643"/>
                  </a:lnTo>
                  <a:lnTo>
                    <a:pt x="485539" y="1611392"/>
                  </a:lnTo>
                  <a:lnTo>
                    <a:pt x="445159" y="1591010"/>
                  </a:lnTo>
                  <a:lnTo>
                    <a:pt x="406052" y="1568569"/>
                  </a:lnTo>
                  <a:lnTo>
                    <a:pt x="368291" y="1544140"/>
                  </a:lnTo>
                  <a:lnTo>
                    <a:pt x="331945" y="1517794"/>
                  </a:lnTo>
                  <a:lnTo>
                    <a:pt x="297088" y="1489604"/>
                  </a:lnTo>
                  <a:lnTo>
                    <a:pt x="263790" y="1459640"/>
                  </a:lnTo>
                  <a:lnTo>
                    <a:pt x="232123" y="1427974"/>
                  </a:lnTo>
                  <a:lnTo>
                    <a:pt x="202158" y="1394676"/>
                  </a:lnTo>
                  <a:lnTo>
                    <a:pt x="173967" y="1359819"/>
                  </a:lnTo>
                  <a:lnTo>
                    <a:pt x="147620" y="1323475"/>
                  </a:lnTo>
                  <a:lnTo>
                    <a:pt x="123190" y="1285713"/>
                  </a:lnTo>
                  <a:lnTo>
                    <a:pt x="100748" y="1246606"/>
                  </a:lnTo>
                  <a:lnTo>
                    <a:pt x="80365" y="1206224"/>
                  </a:lnTo>
                  <a:lnTo>
                    <a:pt x="62112" y="1164641"/>
                  </a:lnTo>
                  <a:lnTo>
                    <a:pt x="46062" y="1121926"/>
                  </a:lnTo>
                  <a:lnTo>
                    <a:pt x="32285" y="1078151"/>
                  </a:lnTo>
                  <a:lnTo>
                    <a:pt x="20853" y="1033387"/>
                  </a:lnTo>
                  <a:lnTo>
                    <a:pt x="11836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6" y="704062"/>
                  </a:lnTo>
                  <a:lnTo>
                    <a:pt x="20853" y="658386"/>
                  </a:lnTo>
                  <a:lnTo>
                    <a:pt x="32285" y="613626"/>
                  </a:lnTo>
                  <a:lnTo>
                    <a:pt x="46062" y="569853"/>
                  </a:lnTo>
                  <a:lnTo>
                    <a:pt x="62112" y="527140"/>
                  </a:lnTo>
                  <a:lnTo>
                    <a:pt x="80365" y="485558"/>
                  </a:lnTo>
                  <a:lnTo>
                    <a:pt x="100748" y="445177"/>
                  </a:lnTo>
                  <a:lnTo>
                    <a:pt x="123190" y="406070"/>
                  </a:lnTo>
                  <a:lnTo>
                    <a:pt x="147620" y="368308"/>
                  </a:lnTo>
                  <a:lnTo>
                    <a:pt x="173967" y="331962"/>
                  </a:lnTo>
                  <a:lnTo>
                    <a:pt x="202158" y="297104"/>
                  </a:lnTo>
                  <a:lnTo>
                    <a:pt x="232123" y="263805"/>
                  </a:lnTo>
                  <a:lnTo>
                    <a:pt x="263790" y="232137"/>
                  </a:lnTo>
                  <a:lnTo>
                    <a:pt x="297088" y="202171"/>
                  </a:lnTo>
                  <a:lnTo>
                    <a:pt x="331945" y="173978"/>
                  </a:lnTo>
                  <a:lnTo>
                    <a:pt x="368291" y="147630"/>
                  </a:lnTo>
                  <a:lnTo>
                    <a:pt x="406052" y="123199"/>
                  </a:lnTo>
                  <a:lnTo>
                    <a:pt x="445159" y="100755"/>
                  </a:lnTo>
                  <a:lnTo>
                    <a:pt x="485539" y="80371"/>
                  </a:lnTo>
                  <a:lnTo>
                    <a:pt x="527122" y="62117"/>
                  </a:lnTo>
                  <a:lnTo>
                    <a:pt x="569836" y="46066"/>
                  </a:lnTo>
                  <a:lnTo>
                    <a:pt x="613609" y="32288"/>
                  </a:lnTo>
                  <a:lnTo>
                    <a:pt x="658370" y="20854"/>
                  </a:lnTo>
                  <a:lnTo>
                    <a:pt x="704048" y="11837"/>
                  </a:lnTo>
                  <a:lnTo>
                    <a:pt x="750572" y="5308"/>
                  </a:lnTo>
                  <a:lnTo>
                    <a:pt x="797869" y="1339"/>
                  </a:lnTo>
                  <a:lnTo>
                    <a:pt x="845868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7968" y="10363401"/>
              <a:ext cx="812800" cy="1223645"/>
            </a:xfrm>
            <a:custGeom>
              <a:avLst/>
              <a:gdLst/>
              <a:ahLst/>
              <a:cxnLst/>
              <a:rect l="l" t="t" r="r" b="b"/>
              <a:pathLst>
                <a:path w="812800" h="1223645">
                  <a:moveTo>
                    <a:pt x="605485" y="1168577"/>
                  </a:moveTo>
                  <a:lnTo>
                    <a:pt x="211795" y="1168577"/>
                  </a:lnTo>
                  <a:lnTo>
                    <a:pt x="211795" y="1223413"/>
                  </a:lnTo>
                  <a:lnTo>
                    <a:pt x="605485" y="1223413"/>
                  </a:lnTo>
                  <a:lnTo>
                    <a:pt x="605485" y="1168577"/>
                  </a:lnTo>
                  <a:close/>
                </a:path>
                <a:path w="812800" h="1223645">
                  <a:moveTo>
                    <a:pt x="246860" y="0"/>
                  </a:moveTo>
                  <a:lnTo>
                    <a:pt x="182320" y="0"/>
                  </a:lnTo>
                  <a:lnTo>
                    <a:pt x="177259" y="1183"/>
                  </a:lnTo>
                  <a:lnTo>
                    <a:pt x="141883" y="44188"/>
                  </a:lnTo>
                  <a:lnTo>
                    <a:pt x="110335" y="93779"/>
                  </a:lnTo>
                  <a:lnTo>
                    <a:pt x="76337" y="159704"/>
                  </a:lnTo>
                  <a:lnTo>
                    <a:pt x="57315" y="205921"/>
                  </a:lnTo>
                  <a:lnTo>
                    <a:pt x="39429" y="256684"/>
                  </a:lnTo>
                  <a:lnTo>
                    <a:pt x="23725" y="309512"/>
                  </a:lnTo>
                  <a:lnTo>
                    <a:pt x="11231" y="361960"/>
                  </a:lnTo>
                  <a:lnTo>
                    <a:pt x="2979" y="411580"/>
                  </a:lnTo>
                  <a:lnTo>
                    <a:pt x="0" y="455924"/>
                  </a:lnTo>
                  <a:lnTo>
                    <a:pt x="3494" y="508009"/>
                  </a:lnTo>
                  <a:lnTo>
                    <a:pt x="13876" y="556317"/>
                  </a:lnTo>
                  <a:lnTo>
                    <a:pt x="30995" y="600537"/>
                  </a:lnTo>
                  <a:lnTo>
                    <a:pt x="54701" y="640357"/>
                  </a:lnTo>
                  <a:lnTo>
                    <a:pt x="84841" y="675464"/>
                  </a:lnTo>
                  <a:lnTo>
                    <a:pt x="121265" y="705548"/>
                  </a:lnTo>
                  <a:lnTo>
                    <a:pt x="163823" y="730297"/>
                  </a:lnTo>
                  <a:lnTo>
                    <a:pt x="212362" y="749399"/>
                  </a:lnTo>
                  <a:lnTo>
                    <a:pt x="279189" y="766654"/>
                  </a:lnTo>
                  <a:lnTo>
                    <a:pt x="353822" y="774866"/>
                  </a:lnTo>
                  <a:lnTo>
                    <a:pt x="353822" y="1166874"/>
                  </a:lnTo>
                  <a:lnTo>
                    <a:pt x="352091" y="1168577"/>
                  </a:lnTo>
                  <a:lnTo>
                    <a:pt x="463458" y="1168577"/>
                  </a:lnTo>
                  <a:lnTo>
                    <a:pt x="463458" y="774866"/>
                  </a:lnTo>
                  <a:lnTo>
                    <a:pt x="514242" y="770877"/>
                  </a:lnTo>
                  <a:lnTo>
                    <a:pt x="567094" y="759570"/>
                  </a:lnTo>
                  <a:lnTo>
                    <a:pt x="619120" y="741937"/>
                  </a:lnTo>
                  <a:lnTo>
                    <a:pt x="664907" y="720166"/>
                  </a:lnTo>
                  <a:lnTo>
                    <a:pt x="380713" y="720166"/>
                  </a:lnTo>
                  <a:lnTo>
                    <a:pt x="330121" y="716369"/>
                  </a:lnTo>
                  <a:lnTo>
                    <a:pt x="281475" y="708683"/>
                  </a:lnTo>
                  <a:lnTo>
                    <a:pt x="236051" y="697107"/>
                  </a:lnTo>
                  <a:lnTo>
                    <a:pt x="195121" y="681641"/>
                  </a:lnTo>
                  <a:lnTo>
                    <a:pt x="159960" y="662286"/>
                  </a:lnTo>
                  <a:lnTo>
                    <a:pt x="120220" y="629725"/>
                  </a:lnTo>
                  <a:lnTo>
                    <a:pt x="95596" y="600096"/>
                  </a:lnTo>
                  <a:lnTo>
                    <a:pt x="75911" y="562180"/>
                  </a:lnTo>
                  <a:lnTo>
                    <a:pt x="59572" y="504528"/>
                  </a:lnTo>
                  <a:lnTo>
                    <a:pt x="57311" y="473375"/>
                  </a:lnTo>
                  <a:lnTo>
                    <a:pt x="58033" y="432403"/>
                  </a:lnTo>
                  <a:lnTo>
                    <a:pt x="66568" y="372141"/>
                  </a:lnTo>
                  <a:lnTo>
                    <a:pt x="76216" y="332845"/>
                  </a:lnTo>
                  <a:lnTo>
                    <a:pt x="88811" y="287874"/>
                  </a:lnTo>
                  <a:lnTo>
                    <a:pt x="103634" y="244123"/>
                  </a:lnTo>
                  <a:lnTo>
                    <a:pt x="120653" y="201447"/>
                  </a:lnTo>
                  <a:lnTo>
                    <a:pt x="139853" y="159672"/>
                  </a:lnTo>
                  <a:lnTo>
                    <a:pt x="161152" y="118751"/>
                  </a:lnTo>
                  <a:lnTo>
                    <a:pt x="169905" y="105060"/>
                  </a:lnTo>
                  <a:lnTo>
                    <a:pt x="174538" y="97257"/>
                  </a:lnTo>
                  <a:lnTo>
                    <a:pt x="181052" y="87035"/>
                  </a:lnTo>
                  <a:lnTo>
                    <a:pt x="187938" y="77092"/>
                  </a:lnTo>
                  <a:lnTo>
                    <a:pt x="194946" y="67230"/>
                  </a:lnTo>
                  <a:lnTo>
                    <a:pt x="201828" y="57247"/>
                  </a:lnTo>
                  <a:lnTo>
                    <a:pt x="679960" y="57247"/>
                  </a:lnTo>
                  <a:lnTo>
                    <a:pt x="679493" y="56474"/>
                  </a:lnTo>
                  <a:lnTo>
                    <a:pt x="654745" y="22984"/>
                  </a:lnTo>
                  <a:lnTo>
                    <a:pt x="645218" y="10840"/>
                  </a:lnTo>
                  <a:lnTo>
                    <a:pt x="639432" y="4681"/>
                  </a:lnTo>
                  <a:lnTo>
                    <a:pt x="633107" y="2628"/>
                  </a:lnTo>
                  <a:lnTo>
                    <a:pt x="566108" y="2628"/>
                  </a:lnTo>
                  <a:lnTo>
                    <a:pt x="246860" y="0"/>
                  </a:lnTo>
                  <a:close/>
                </a:path>
                <a:path w="812800" h="1223645">
                  <a:moveTo>
                    <a:pt x="679960" y="57247"/>
                  </a:moveTo>
                  <a:lnTo>
                    <a:pt x="201828" y="57247"/>
                  </a:lnTo>
                  <a:lnTo>
                    <a:pt x="612955" y="59801"/>
                  </a:lnTo>
                  <a:lnTo>
                    <a:pt x="650829" y="119106"/>
                  </a:lnTo>
                  <a:lnTo>
                    <a:pt x="671812" y="157957"/>
                  </a:lnTo>
                  <a:lnTo>
                    <a:pt x="692607" y="204021"/>
                  </a:lnTo>
                  <a:lnTo>
                    <a:pt x="712106" y="254539"/>
                  </a:lnTo>
                  <a:lnTo>
                    <a:pt x="729202" y="306755"/>
                  </a:lnTo>
                  <a:lnTo>
                    <a:pt x="742785" y="357908"/>
                  </a:lnTo>
                  <a:lnTo>
                    <a:pt x="751748" y="405240"/>
                  </a:lnTo>
                  <a:lnTo>
                    <a:pt x="754981" y="445993"/>
                  </a:lnTo>
                  <a:lnTo>
                    <a:pt x="752062" y="499690"/>
                  </a:lnTo>
                  <a:lnTo>
                    <a:pt x="742176" y="547510"/>
                  </a:lnTo>
                  <a:lnTo>
                    <a:pt x="723636" y="590012"/>
                  </a:lnTo>
                  <a:lnTo>
                    <a:pt x="694750" y="627753"/>
                  </a:lnTo>
                  <a:lnTo>
                    <a:pt x="653830" y="661292"/>
                  </a:lnTo>
                  <a:lnTo>
                    <a:pt x="618302" y="680824"/>
                  </a:lnTo>
                  <a:lnTo>
                    <a:pt x="577080" y="696468"/>
                  </a:lnTo>
                  <a:lnTo>
                    <a:pt x="531436" y="708225"/>
                  </a:lnTo>
                  <a:lnTo>
                    <a:pt x="482644" y="716094"/>
                  </a:lnTo>
                  <a:lnTo>
                    <a:pt x="431979" y="720074"/>
                  </a:lnTo>
                  <a:lnTo>
                    <a:pt x="380713" y="720166"/>
                  </a:lnTo>
                  <a:lnTo>
                    <a:pt x="664907" y="720166"/>
                  </a:lnTo>
                  <a:lnTo>
                    <a:pt x="709119" y="691654"/>
                  </a:lnTo>
                  <a:lnTo>
                    <a:pt x="747384" y="654533"/>
                  </a:lnTo>
                  <a:lnTo>
                    <a:pt x="776413" y="611057"/>
                  </a:lnTo>
                  <a:lnTo>
                    <a:pt x="796627" y="562570"/>
                  </a:lnTo>
                  <a:lnTo>
                    <a:pt x="808447" y="510412"/>
                  </a:lnTo>
                  <a:lnTo>
                    <a:pt x="812293" y="455924"/>
                  </a:lnTo>
                  <a:lnTo>
                    <a:pt x="809133" y="410365"/>
                  </a:lnTo>
                  <a:lnTo>
                    <a:pt x="800446" y="358556"/>
                  </a:lnTo>
                  <a:lnTo>
                    <a:pt x="787423" y="303946"/>
                  </a:lnTo>
                  <a:lnTo>
                    <a:pt x="771253" y="249980"/>
                  </a:lnTo>
                  <a:lnTo>
                    <a:pt x="753126" y="200105"/>
                  </a:lnTo>
                  <a:lnTo>
                    <a:pt x="734232" y="157768"/>
                  </a:lnTo>
                  <a:lnTo>
                    <a:pt x="716714" y="122602"/>
                  </a:lnTo>
                  <a:lnTo>
                    <a:pt x="699309" y="89258"/>
                  </a:lnTo>
                  <a:lnTo>
                    <a:pt x="679960" y="57247"/>
                  </a:lnTo>
                  <a:close/>
                </a:path>
                <a:path w="812800" h="1223645">
                  <a:moveTo>
                    <a:pt x="620559" y="2340"/>
                  </a:moveTo>
                  <a:lnTo>
                    <a:pt x="566108" y="2628"/>
                  </a:lnTo>
                  <a:lnTo>
                    <a:pt x="633107" y="2628"/>
                  </a:lnTo>
                  <a:lnTo>
                    <a:pt x="632755" y="2513"/>
                  </a:lnTo>
                  <a:lnTo>
                    <a:pt x="620559" y="234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81507" y="10099381"/>
              <a:ext cx="1736272" cy="1736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7937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68" y="0"/>
                  </a:moveTo>
                  <a:lnTo>
                    <a:pt x="893868" y="1339"/>
                  </a:lnTo>
                  <a:lnTo>
                    <a:pt x="941165" y="5308"/>
                  </a:lnTo>
                  <a:lnTo>
                    <a:pt x="987689" y="11837"/>
                  </a:lnTo>
                  <a:lnTo>
                    <a:pt x="1033366" y="20854"/>
                  </a:lnTo>
                  <a:lnTo>
                    <a:pt x="1078128" y="32288"/>
                  </a:lnTo>
                  <a:lnTo>
                    <a:pt x="1121901" y="46066"/>
                  </a:lnTo>
                  <a:lnTo>
                    <a:pt x="1164615" y="62117"/>
                  </a:lnTo>
                  <a:lnTo>
                    <a:pt x="1206198" y="80371"/>
                  </a:lnTo>
                  <a:lnTo>
                    <a:pt x="1246578" y="100755"/>
                  </a:lnTo>
                  <a:lnTo>
                    <a:pt x="1285685" y="123199"/>
                  </a:lnTo>
                  <a:lnTo>
                    <a:pt x="1323446" y="147630"/>
                  </a:lnTo>
                  <a:lnTo>
                    <a:pt x="1359792" y="173978"/>
                  </a:lnTo>
                  <a:lnTo>
                    <a:pt x="1394649" y="202171"/>
                  </a:lnTo>
                  <a:lnTo>
                    <a:pt x="1427947" y="232137"/>
                  </a:lnTo>
                  <a:lnTo>
                    <a:pt x="1459614" y="263805"/>
                  </a:lnTo>
                  <a:lnTo>
                    <a:pt x="1489579" y="297104"/>
                  </a:lnTo>
                  <a:lnTo>
                    <a:pt x="1517770" y="331962"/>
                  </a:lnTo>
                  <a:lnTo>
                    <a:pt x="1544117" y="368308"/>
                  </a:lnTo>
                  <a:lnTo>
                    <a:pt x="1568547" y="406070"/>
                  </a:lnTo>
                  <a:lnTo>
                    <a:pt x="1590989" y="445177"/>
                  </a:lnTo>
                  <a:lnTo>
                    <a:pt x="1611372" y="485558"/>
                  </a:lnTo>
                  <a:lnTo>
                    <a:pt x="1629624" y="527140"/>
                  </a:lnTo>
                  <a:lnTo>
                    <a:pt x="1645675" y="569853"/>
                  </a:lnTo>
                  <a:lnTo>
                    <a:pt x="1659452" y="613626"/>
                  </a:lnTo>
                  <a:lnTo>
                    <a:pt x="1670884" y="658386"/>
                  </a:lnTo>
                  <a:lnTo>
                    <a:pt x="1679901" y="704062"/>
                  </a:lnTo>
                  <a:lnTo>
                    <a:pt x="1686429" y="750584"/>
                  </a:lnTo>
                  <a:lnTo>
                    <a:pt x="1690398" y="797879"/>
                  </a:lnTo>
                  <a:lnTo>
                    <a:pt x="1691737" y="845876"/>
                  </a:lnTo>
                  <a:lnTo>
                    <a:pt x="1690398" y="893879"/>
                  </a:lnTo>
                  <a:lnTo>
                    <a:pt x="1686429" y="941180"/>
                  </a:lnTo>
                  <a:lnTo>
                    <a:pt x="1679901" y="987706"/>
                  </a:lnTo>
                  <a:lnTo>
                    <a:pt x="1670884" y="1033387"/>
                  </a:lnTo>
                  <a:lnTo>
                    <a:pt x="1659452" y="1078151"/>
                  </a:lnTo>
                  <a:lnTo>
                    <a:pt x="1645675" y="1121926"/>
                  </a:lnTo>
                  <a:lnTo>
                    <a:pt x="1629624" y="1164641"/>
                  </a:lnTo>
                  <a:lnTo>
                    <a:pt x="1611372" y="1206224"/>
                  </a:lnTo>
                  <a:lnTo>
                    <a:pt x="1590989" y="1246606"/>
                  </a:lnTo>
                  <a:lnTo>
                    <a:pt x="1568547" y="1285713"/>
                  </a:lnTo>
                  <a:lnTo>
                    <a:pt x="1544117" y="1323475"/>
                  </a:lnTo>
                  <a:lnTo>
                    <a:pt x="1517770" y="1359819"/>
                  </a:lnTo>
                  <a:lnTo>
                    <a:pt x="1489579" y="1394676"/>
                  </a:lnTo>
                  <a:lnTo>
                    <a:pt x="1459614" y="1427974"/>
                  </a:lnTo>
                  <a:lnTo>
                    <a:pt x="1427947" y="1459640"/>
                  </a:lnTo>
                  <a:lnTo>
                    <a:pt x="1394649" y="1489604"/>
                  </a:lnTo>
                  <a:lnTo>
                    <a:pt x="1359792" y="1517794"/>
                  </a:lnTo>
                  <a:lnTo>
                    <a:pt x="1323446" y="1544140"/>
                  </a:lnTo>
                  <a:lnTo>
                    <a:pt x="1285685" y="1568569"/>
                  </a:lnTo>
                  <a:lnTo>
                    <a:pt x="1246578" y="1591010"/>
                  </a:lnTo>
                  <a:lnTo>
                    <a:pt x="1206198" y="1611392"/>
                  </a:lnTo>
                  <a:lnTo>
                    <a:pt x="1164615" y="1629643"/>
                  </a:lnTo>
                  <a:lnTo>
                    <a:pt x="1121901" y="1645693"/>
                  </a:lnTo>
                  <a:lnTo>
                    <a:pt x="1078128" y="1659469"/>
                  </a:lnTo>
                  <a:lnTo>
                    <a:pt x="1033366" y="1670900"/>
                  </a:lnTo>
                  <a:lnTo>
                    <a:pt x="987689" y="1679916"/>
                  </a:lnTo>
                  <a:lnTo>
                    <a:pt x="941165" y="1686444"/>
                  </a:lnTo>
                  <a:lnTo>
                    <a:pt x="893868" y="1690413"/>
                  </a:lnTo>
                  <a:lnTo>
                    <a:pt x="845868" y="1691752"/>
                  </a:lnTo>
                  <a:lnTo>
                    <a:pt x="797869" y="1690413"/>
                  </a:lnTo>
                  <a:lnTo>
                    <a:pt x="750572" y="1686444"/>
                  </a:lnTo>
                  <a:lnTo>
                    <a:pt x="704048" y="1679916"/>
                  </a:lnTo>
                  <a:lnTo>
                    <a:pt x="658370" y="1670900"/>
                  </a:lnTo>
                  <a:lnTo>
                    <a:pt x="613609" y="1659469"/>
                  </a:lnTo>
                  <a:lnTo>
                    <a:pt x="569836" y="1645693"/>
                  </a:lnTo>
                  <a:lnTo>
                    <a:pt x="527122" y="1629643"/>
                  </a:lnTo>
                  <a:lnTo>
                    <a:pt x="485539" y="1611392"/>
                  </a:lnTo>
                  <a:lnTo>
                    <a:pt x="445159" y="1591010"/>
                  </a:lnTo>
                  <a:lnTo>
                    <a:pt x="406052" y="1568569"/>
                  </a:lnTo>
                  <a:lnTo>
                    <a:pt x="368291" y="1544140"/>
                  </a:lnTo>
                  <a:lnTo>
                    <a:pt x="331945" y="1517794"/>
                  </a:lnTo>
                  <a:lnTo>
                    <a:pt x="297088" y="1489604"/>
                  </a:lnTo>
                  <a:lnTo>
                    <a:pt x="263790" y="1459640"/>
                  </a:lnTo>
                  <a:lnTo>
                    <a:pt x="232123" y="1427974"/>
                  </a:lnTo>
                  <a:lnTo>
                    <a:pt x="202158" y="1394676"/>
                  </a:lnTo>
                  <a:lnTo>
                    <a:pt x="173967" y="1359819"/>
                  </a:lnTo>
                  <a:lnTo>
                    <a:pt x="147620" y="1323475"/>
                  </a:lnTo>
                  <a:lnTo>
                    <a:pt x="123190" y="1285713"/>
                  </a:lnTo>
                  <a:lnTo>
                    <a:pt x="100748" y="1246606"/>
                  </a:lnTo>
                  <a:lnTo>
                    <a:pt x="80365" y="1206224"/>
                  </a:lnTo>
                  <a:lnTo>
                    <a:pt x="62112" y="1164641"/>
                  </a:lnTo>
                  <a:lnTo>
                    <a:pt x="46062" y="1121926"/>
                  </a:lnTo>
                  <a:lnTo>
                    <a:pt x="32285" y="1078151"/>
                  </a:lnTo>
                  <a:lnTo>
                    <a:pt x="20853" y="1033387"/>
                  </a:lnTo>
                  <a:lnTo>
                    <a:pt x="11836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6" y="704062"/>
                  </a:lnTo>
                  <a:lnTo>
                    <a:pt x="20853" y="658386"/>
                  </a:lnTo>
                  <a:lnTo>
                    <a:pt x="32285" y="613626"/>
                  </a:lnTo>
                  <a:lnTo>
                    <a:pt x="46062" y="569853"/>
                  </a:lnTo>
                  <a:lnTo>
                    <a:pt x="62112" y="527140"/>
                  </a:lnTo>
                  <a:lnTo>
                    <a:pt x="80365" y="485558"/>
                  </a:lnTo>
                  <a:lnTo>
                    <a:pt x="100748" y="445177"/>
                  </a:lnTo>
                  <a:lnTo>
                    <a:pt x="123190" y="406070"/>
                  </a:lnTo>
                  <a:lnTo>
                    <a:pt x="147620" y="368308"/>
                  </a:lnTo>
                  <a:lnTo>
                    <a:pt x="173967" y="331962"/>
                  </a:lnTo>
                  <a:lnTo>
                    <a:pt x="202158" y="297104"/>
                  </a:lnTo>
                  <a:lnTo>
                    <a:pt x="232123" y="263805"/>
                  </a:lnTo>
                  <a:lnTo>
                    <a:pt x="263790" y="232137"/>
                  </a:lnTo>
                  <a:lnTo>
                    <a:pt x="297088" y="202171"/>
                  </a:lnTo>
                  <a:lnTo>
                    <a:pt x="331945" y="173978"/>
                  </a:lnTo>
                  <a:lnTo>
                    <a:pt x="368291" y="147630"/>
                  </a:lnTo>
                  <a:lnTo>
                    <a:pt x="406052" y="123199"/>
                  </a:lnTo>
                  <a:lnTo>
                    <a:pt x="445159" y="100755"/>
                  </a:lnTo>
                  <a:lnTo>
                    <a:pt x="485539" y="80371"/>
                  </a:lnTo>
                  <a:lnTo>
                    <a:pt x="527122" y="62117"/>
                  </a:lnTo>
                  <a:lnTo>
                    <a:pt x="569836" y="46066"/>
                  </a:lnTo>
                  <a:lnTo>
                    <a:pt x="613609" y="32288"/>
                  </a:lnTo>
                  <a:lnTo>
                    <a:pt x="658370" y="20854"/>
                  </a:lnTo>
                  <a:lnTo>
                    <a:pt x="704048" y="11837"/>
                  </a:lnTo>
                  <a:lnTo>
                    <a:pt x="750572" y="5308"/>
                  </a:lnTo>
                  <a:lnTo>
                    <a:pt x="797869" y="1339"/>
                  </a:lnTo>
                  <a:lnTo>
                    <a:pt x="845868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03102" y="10499107"/>
              <a:ext cx="1035685" cy="1036319"/>
            </a:xfrm>
            <a:custGeom>
              <a:avLst/>
              <a:gdLst/>
              <a:ahLst/>
              <a:cxnLst/>
              <a:rect l="l" t="t" r="r" b="b"/>
              <a:pathLst>
                <a:path w="1035685" h="1036320">
                  <a:moveTo>
                    <a:pt x="615855" y="798985"/>
                  </a:moveTo>
                  <a:lnTo>
                    <a:pt x="499637" y="798985"/>
                  </a:lnTo>
                  <a:lnTo>
                    <a:pt x="512196" y="808365"/>
                  </a:lnTo>
                  <a:lnTo>
                    <a:pt x="531827" y="827263"/>
                  </a:lnTo>
                  <a:lnTo>
                    <a:pt x="551168" y="847078"/>
                  </a:lnTo>
                  <a:lnTo>
                    <a:pt x="562858" y="859212"/>
                  </a:lnTo>
                  <a:lnTo>
                    <a:pt x="717597" y="1013930"/>
                  </a:lnTo>
                  <a:lnTo>
                    <a:pt x="726386" y="1021842"/>
                  </a:lnTo>
                  <a:lnTo>
                    <a:pt x="735995" y="1028490"/>
                  </a:lnTo>
                  <a:lnTo>
                    <a:pt x="746119" y="1033303"/>
                  </a:lnTo>
                  <a:lnTo>
                    <a:pt x="756457" y="1035708"/>
                  </a:lnTo>
                  <a:lnTo>
                    <a:pt x="763246" y="1035708"/>
                  </a:lnTo>
                  <a:lnTo>
                    <a:pt x="795826" y="1004764"/>
                  </a:lnTo>
                  <a:lnTo>
                    <a:pt x="818331" y="916105"/>
                  </a:lnTo>
                  <a:lnTo>
                    <a:pt x="735367" y="916105"/>
                  </a:lnTo>
                  <a:lnTo>
                    <a:pt x="715134" y="898951"/>
                  </a:lnTo>
                  <a:lnTo>
                    <a:pt x="678735" y="863043"/>
                  </a:lnTo>
                  <a:lnTo>
                    <a:pt x="623539" y="806575"/>
                  </a:lnTo>
                  <a:lnTo>
                    <a:pt x="615855" y="798985"/>
                  </a:lnTo>
                  <a:close/>
                </a:path>
                <a:path w="1035685" h="1036320">
                  <a:moveTo>
                    <a:pt x="997252" y="0"/>
                  </a:moveTo>
                  <a:lnTo>
                    <a:pt x="976618" y="5914"/>
                  </a:lnTo>
                  <a:lnTo>
                    <a:pt x="947983" y="19703"/>
                  </a:lnTo>
                  <a:lnTo>
                    <a:pt x="919367" y="35434"/>
                  </a:lnTo>
                  <a:lnTo>
                    <a:pt x="898789" y="47174"/>
                  </a:lnTo>
                  <a:lnTo>
                    <a:pt x="197715" y="426426"/>
                  </a:lnTo>
                  <a:lnTo>
                    <a:pt x="189821" y="430626"/>
                  </a:lnTo>
                  <a:lnTo>
                    <a:pt x="182026" y="434865"/>
                  </a:lnTo>
                  <a:lnTo>
                    <a:pt x="174360" y="439324"/>
                  </a:lnTo>
                  <a:lnTo>
                    <a:pt x="168614" y="442871"/>
                  </a:lnTo>
                  <a:lnTo>
                    <a:pt x="164620" y="444361"/>
                  </a:lnTo>
                  <a:lnTo>
                    <a:pt x="152142" y="451100"/>
                  </a:lnTo>
                  <a:lnTo>
                    <a:pt x="149730" y="453158"/>
                  </a:lnTo>
                  <a:lnTo>
                    <a:pt x="142970" y="456492"/>
                  </a:lnTo>
                  <a:lnTo>
                    <a:pt x="95781" y="482101"/>
                  </a:lnTo>
                  <a:lnTo>
                    <a:pt x="89631" y="485222"/>
                  </a:lnTo>
                  <a:lnTo>
                    <a:pt x="85594" y="486854"/>
                  </a:lnTo>
                  <a:lnTo>
                    <a:pt x="79749" y="490400"/>
                  </a:lnTo>
                  <a:lnTo>
                    <a:pt x="53587" y="504419"/>
                  </a:lnTo>
                  <a:lnTo>
                    <a:pt x="27696" y="518696"/>
                  </a:lnTo>
                  <a:lnTo>
                    <a:pt x="7893" y="535302"/>
                  </a:lnTo>
                  <a:lnTo>
                    <a:pt x="0" y="556303"/>
                  </a:lnTo>
                  <a:lnTo>
                    <a:pt x="4870" y="576937"/>
                  </a:lnTo>
                  <a:lnTo>
                    <a:pt x="17334" y="589963"/>
                  </a:lnTo>
                  <a:lnTo>
                    <a:pt x="34174" y="597882"/>
                  </a:lnTo>
                  <a:lnTo>
                    <a:pt x="70842" y="608586"/>
                  </a:lnTo>
                  <a:lnTo>
                    <a:pt x="256810" y="664720"/>
                  </a:lnTo>
                  <a:lnTo>
                    <a:pt x="283202" y="671579"/>
                  </a:lnTo>
                  <a:lnTo>
                    <a:pt x="314961" y="927030"/>
                  </a:lnTo>
                  <a:lnTo>
                    <a:pt x="316223" y="937982"/>
                  </a:lnTo>
                  <a:lnTo>
                    <a:pt x="317381" y="948888"/>
                  </a:lnTo>
                  <a:lnTo>
                    <a:pt x="318807" y="959541"/>
                  </a:lnTo>
                  <a:lnTo>
                    <a:pt x="343876" y="995202"/>
                  </a:lnTo>
                  <a:lnTo>
                    <a:pt x="360557" y="989340"/>
                  </a:lnTo>
                  <a:lnTo>
                    <a:pt x="375814" y="975117"/>
                  </a:lnTo>
                  <a:lnTo>
                    <a:pt x="389055" y="957583"/>
                  </a:lnTo>
                  <a:lnTo>
                    <a:pt x="399691" y="941785"/>
                  </a:lnTo>
                  <a:lnTo>
                    <a:pt x="427620" y="902981"/>
                  </a:lnTo>
                  <a:lnTo>
                    <a:pt x="436751" y="889985"/>
                  </a:lnTo>
                  <a:lnTo>
                    <a:pt x="454672" y="864924"/>
                  </a:lnTo>
                  <a:lnTo>
                    <a:pt x="463628" y="852047"/>
                  </a:lnTo>
                  <a:lnTo>
                    <a:pt x="471837" y="840694"/>
                  </a:lnTo>
                  <a:lnTo>
                    <a:pt x="483354" y="824957"/>
                  </a:lnTo>
                  <a:lnTo>
                    <a:pt x="494009" y="809501"/>
                  </a:lnTo>
                  <a:lnTo>
                    <a:pt x="499637" y="798985"/>
                  </a:lnTo>
                  <a:lnTo>
                    <a:pt x="615855" y="798985"/>
                  </a:lnTo>
                  <a:lnTo>
                    <a:pt x="566026" y="749629"/>
                  </a:lnTo>
                  <a:lnTo>
                    <a:pt x="530226" y="713621"/>
                  </a:lnTo>
                  <a:lnTo>
                    <a:pt x="511774" y="693853"/>
                  </a:lnTo>
                  <a:lnTo>
                    <a:pt x="513371" y="687895"/>
                  </a:lnTo>
                  <a:lnTo>
                    <a:pt x="516995" y="683567"/>
                  </a:lnTo>
                  <a:lnTo>
                    <a:pt x="520720" y="678531"/>
                  </a:lnTo>
                  <a:lnTo>
                    <a:pt x="553535" y="633056"/>
                  </a:lnTo>
                  <a:lnTo>
                    <a:pt x="576046" y="601327"/>
                  </a:lnTo>
                  <a:lnTo>
                    <a:pt x="325092" y="601327"/>
                  </a:lnTo>
                  <a:lnTo>
                    <a:pt x="319908" y="600374"/>
                  </a:lnTo>
                  <a:lnTo>
                    <a:pt x="304725" y="595461"/>
                  </a:lnTo>
                  <a:lnTo>
                    <a:pt x="265433" y="583350"/>
                  </a:lnTo>
                  <a:lnTo>
                    <a:pt x="251996" y="579358"/>
                  </a:lnTo>
                  <a:lnTo>
                    <a:pt x="225365" y="571723"/>
                  </a:lnTo>
                  <a:lnTo>
                    <a:pt x="212362" y="567836"/>
                  </a:lnTo>
                  <a:lnTo>
                    <a:pt x="187080" y="559788"/>
                  </a:lnTo>
                  <a:lnTo>
                    <a:pt x="170531" y="554689"/>
                  </a:lnTo>
                  <a:lnTo>
                    <a:pt x="154369" y="550202"/>
                  </a:lnTo>
                  <a:lnTo>
                    <a:pt x="143615" y="548216"/>
                  </a:lnTo>
                  <a:lnTo>
                    <a:pt x="160582" y="537556"/>
                  </a:lnTo>
                  <a:lnTo>
                    <a:pt x="189743" y="521622"/>
                  </a:lnTo>
                  <a:lnTo>
                    <a:pt x="241362" y="494231"/>
                  </a:lnTo>
                  <a:lnTo>
                    <a:pt x="487889" y="360440"/>
                  </a:lnTo>
                  <a:lnTo>
                    <a:pt x="527495" y="338136"/>
                  </a:lnTo>
                  <a:lnTo>
                    <a:pt x="622124" y="288525"/>
                  </a:lnTo>
                  <a:lnTo>
                    <a:pt x="661080" y="266659"/>
                  </a:lnTo>
                  <a:lnTo>
                    <a:pt x="741842" y="222629"/>
                  </a:lnTo>
                  <a:lnTo>
                    <a:pt x="747557" y="219724"/>
                  </a:lnTo>
                  <a:lnTo>
                    <a:pt x="753265" y="216752"/>
                  </a:lnTo>
                  <a:lnTo>
                    <a:pt x="759422" y="213242"/>
                  </a:lnTo>
                  <a:lnTo>
                    <a:pt x="934542" y="119319"/>
                  </a:lnTo>
                  <a:lnTo>
                    <a:pt x="1017894" y="119319"/>
                  </a:lnTo>
                  <a:lnTo>
                    <a:pt x="1023049" y="97905"/>
                  </a:lnTo>
                  <a:lnTo>
                    <a:pt x="1032290" y="57366"/>
                  </a:lnTo>
                  <a:lnTo>
                    <a:pt x="1035687" y="38448"/>
                  </a:lnTo>
                  <a:lnTo>
                    <a:pt x="1032395" y="24360"/>
                  </a:lnTo>
                  <a:lnTo>
                    <a:pt x="1023705" y="12041"/>
                  </a:lnTo>
                  <a:lnTo>
                    <a:pt x="1011398" y="3314"/>
                  </a:lnTo>
                  <a:lnTo>
                    <a:pt x="997252" y="0"/>
                  </a:lnTo>
                  <a:close/>
                </a:path>
                <a:path w="1035685" h="1036320">
                  <a:moveTo>
                    <a:pt x="1017894" y="119319"/>
                  </a:moveTo>
                  <a:lnTo>
                    <a:pt x="934542" y="119319"/>
                  </a:lnTo>
                  <a:lnTo>
                    <a:pt x="735367" y="916105"/>
                  </a:lnTo>
                  <a:lnTo>
                    <a:pt x="818331" y="916105"/>
                  </a:lnTo>
                  <a:lnTo>
                    <a:pt x="909870" y="549776"/>
                  </a:lnTo>
                  <a:lnTo>
                    <a:pt x="939158" y="434865"/>
                  </a:lnTo>
                  <a:lnTo>
                    <a:pt x="956168" y="367807"/>
                  </a:lnTo>
                  <a:lnTo>
                    <a:pt x="974523" y="295017"/>
                  </a:lnTo>
                  <a:lnTo>
                    <a:pt x="992739" y="222154"/>
                  </a:lnTo>
                  <a:lnTo>
                    <a:pt x="1009390" y="154643"/>
                  </a:lnTo>
                  <a:lnTo>
                    <a:pt x="1017894" y="119319"/>
                  </a:lnTo>
                  <a:close/>
                </a:path>
                <a:path w="1035685" h="1036320">
                  <a:moveTo>
                    <a:pt x="835426" y="240695"/>
                  </a:moveTo>
                  <a:lnTo>
                    <a:pt x="820839" y="249576"/>
                  </a:lnTo>
                  <a:lnTo>
                    <a:pt x="794828" y="267688"/>
                  </a:lnTo>
                  <a:lnTo>
                    <a:pt x="754208" y="297021"/>
                  </a:lnTo>
                  <a:lnTo>
                    <a:pt x="511207" y="470750"/>
                  </a:lnTo>
                  <a:lnTo>
                    <a:pt x="501066" y="478120"/>
                  </a:lnTo>
                  <a:lnTo>
                    <a:pt x="481098" y="492089"/>
                  </a:lnTo>
                  <a:lnTo>
                    <a:pt x="329468" y="600498"/>
                  </a:lnTo>
                  <a:lnTo>
                    <a:pt x="325092" y="601327"/>
                  </a:lnTo>
                  <a:lnTo>
                    <a:pt x="576046" y="601327"/>
                  </a:lnTo>
                  <a:lnTo>
                    <a:pt x="620476" y="538969"/>
                  </a:lnTo>
                  <a:lnTo>
                    <a:pt x="652780" y="495012"/>
                  </a:lnTo>
                  <a:lnTo>
                    <a:pt x="658094" y="487938"/>
                  </a:lnTo>
                  <a:lnTo>
                    <a:pt x="663188" y="481037"/>
                  </a:lnTo>
                  <a:lnTo>
                    <a:pt x="668184" y="474082"/>
                  </a:lnTo>
                  <a:lnTo>
                    <a:pt x="673203" y="466849"/>
                  </a:lnTo>
                  <a:lnTo>
                    <a:pt x="835426" y="240695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5394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68" y="0"/>
                  </a:moveTo>
                  <a:lnTo>
                    <a:pt x="893868" y="1339"/>
                  </a:lnTo>
                  <a:lnTo>
                    <a:pt x="941165" y="5308"/>
                  </a:lnTo>
                  <a:lnTo>
                    <a:pt x="987689" y="11837"/>
                  </a:lnTo>
                  <a:lnTo>
                    <a:pt x="1033366" y="20854"/>
                  </a:lnTo>
                  <a:lnTo>
                    <a:pt x="1078128" y="32288"/>
                  </a:lnTo>
                  <a:lnTo>
                    <a:pt x="1121901" y="46066"/>
                  </a:lnTo>
                  <a:lnTo>
                    <a:pt x="1164615" y="62117"/>
                  </a:lnTo>
                  <a:lnTo>
                    <a:pt x="1206198" y="80371"/>
                  </a:lnTo>
                  <a:lnTo>
                    <a:pt x="1246578" y="100755"/>
                  </a:lnTo>
                  <a:lnTo>
                    <a:pt x="1285685" y="123199"/>
                  </a:lnTo>
                  <a:lnTo>
                    <a:pt x="1323446" y="147630"/>
                  </a:lnTo>
                  <a:lnTo>
                    <a:pt x="1359792" y="173978"/>
                  </a:lnTo>
                  <a:lnTo>
                    <a:pt x="1394649" y="202171"/>
                  </a:lnTo>
                  <a:lnTo>
                    <a:pt x="1427947" y="232137"/>
                  </a:lnTo>
                  <a:lnTo>
                    <a:pt x="1459614" y="263805"/>
                  </a:lnTo>
                  <a:lnTo>
                    <a:pt x="1489579" y="297104"/>
                  </a:lnTo>
                  <a:lnTo>
                    <a:pt x="1517770" y="331962"/>
                  </a:lnTo>
                  <a:lnTo>
                    <a:pt x="1544117" y="368308"/>
                  </a:lnTo>
                  <a:lnTo>
                    <a:pt x="1568547" y="406070"/>
                  </a:lnTo>
                  <a:lnTo>
                    <a:pt x="1590989" y="445177"/>
                  </a:lnTo>
                  <a:lnTo>
                    <a:pt x="1611372" y="485558"/>
                  </a:lnTo>
                  <a:lnTo>
                    <a:pt x="1629624" y="527140"/>
                  </a:lnTo>
                  <a:lnTo>
                    <a:pt x="1645675" y="569853"/>
                  </a:lnTo>
                  <a:lnTo>
                    <a:pt x="1659452" y="613626"/>
                  </a:lnTo>
                  <a:lnTo>
                    <a:pt x="1670884" y="658386"/>
                  </a:lnTo>
                  <a:lnTo>
                    <a:pt x="1679901" y="704062"/>
                  </a:lnTo>
                  <a:lnTo>
                    <a:pt x="1686429" y="750584"/>
                  </a:lnTo>
                  <a:lnTo>
                    <a:pt x="1690398" y="797879"/>
                  </a:lnTo>
                  <a:lnTo>
                    <a:pt x="1691737" y="845876"/>
                  </a:lnTo>
                  <a:lnTo>
                    <a:pt x="1690398" y="893879"/>
                  </a:lnTo>
                  <a:lnTo>
                    <a:pt x="1686429" y="941180"/>
                  </a:lnTo>
                  <a:lnTo>
                    <a:pt x="1679901" y="987706"/>
                  </a:lnTo>
                  <a:lnTo>
                    <a:pt x="1670884" y="1033387"/>
                  </a:lnTo>
                  <a:lnTo>
                    <a:pt x="1659452" y="1078151"/>
                  </a:lnTo>
                  <a:lnTo>
                    <a:pt x="1645675" y="1121926"/>
                  </a:lnTo>
                  <a:lnTo>
                    <a:pt x="1629624" y="1164641"/>
                  </a:lnTo>
                  <a:lnTo>
                    <a:pt x="1611372" y="1206224"/>
                  </a:lnTo>
                  <a:lnTo>
                    <a:pt x="1590989" y="1246606"/>
                  </a:lnTo>
                  <a:lnTo>
                    <a:pt x="1568547" y="1285713"/>
                  </a:lnTo>
                  <a:lnTo>
                    <a:pt x="1544117" y="1323475"/>
                  </a:lnTo>
                  <a:lnTo>
                    <a:pt x="1517770" y="1359819"/>
                  </a:lnTo>
                  <a:lnTo>
                    <a:pt x="1489579" y="1394676"/>
                  </a:lnTo>
                  <a:lnTo>
                    <a:pt x="1459614" y="1427974"/>
                  </a:lnTo>
                  <a:lnTo>
                    <a:pt x="1427947" y="1459640"/>
                  </a:lnTo>
                  <a:lnTo>
                    <a:pt x="1394649" y="1489604"/>
                  </a:lnTo>
                  <a:lnTo>
                    <a:pt x="1359792" y="1517794"/>
                  </a:lnTo>
                  <a:lnTo>
                    <a:pt x="1323446" y="1544140"/>
                  </a:lnTo>
                  <a:lnTo>
                    <a:pt x="1285685" y="1568569"/>
                  </a:lnTo>
                  <a:lnTo>
                    <a:pt x="1246578" y="1591010"/>
                  </a:lnTo>
                  <a:lnTo>
                    <a:pt x="1206198" y="1611392"/>
                  </a:lnTo>
                  <a:lnTo>
                    <a:pt x="1164615" y="1629643"/>
                  </a:lnTo>
                  <a:lnTo>
                    <a:pt x="1121901" y="1645693"/>
                  </a:lnTo>
                  <a:lnTo>
                    <a:pt x="1078128" y="1659469"/>
                  </a:lnTo>
                  <a:lnTo>
                    <a:pt x="1033366" y="1670900"/>
                  </a:lnTo>
                  <a:lnTo>
                    <a:pt x="987689" y="1679916"/>
                  </a:lnTo>
                  <a:lnTo>
                    <a:pt x="941165" y="1686444"/>
                  </a:lnTo>
                  <a:lnTo>
                    <a:pt x="893868" y="1690413"/>
                  </a:lnTo>
                  <a:lnTo>
                    <a:pt x="845868" y="1691752"/>
                  </a:lnTo>
                  <a:lnTo>
                    <a:pt x="797869" y="1690413"/>
                  </a:lnTo>
                  <a:lnTo>
                    <a:pt x="750572" y="1686444"/>
                  </a:lnTo>
                  <a:lnTo>
                    <a:pt x="704048" y="1679916"/>
                  </a:lnTo>
                  <a:lnTo>
                    <a:pt x="658370" y="1670900"/>
                  </a:lnTo>
                  <a:lnTo>
                    <a:pt x="613609" y="1659469"/>
                  </a:lnTo>
                  <a:lnTo>
                    <a:pt x="569836" y="1645693"/>
                  </a:lnTo>
                  <a:lnTo>
                    <a:pt x="527122" y="1629643"/>
                  </a:lnTo>
                  <a:lnTo>
                    <a:pt x="485539" y="1611392"/>
                  </a:lnTo>
                  <a:lnTo>
                    <a:pt x="445159" y="1591010"/>
                  </a:lnTo>
                  <a:lnTo>
                    <a:pt x="406052" y="1568569"/>
                  </a:lnTo>
                  <a:lnTo>
                    <a:pt x="368291" y="1544140"/>
                  </a:lnTo>
                  <a:lnTo>
                    <a:pt x="331945" y="1517794"/>
                  </a:lnTo>
                  <a:lnTo>
                    <a:pt x="297088" y="1489604"/>
                  </a:lnTo>
                  <a:lnTo>
                    <a:pt x="263790" y="1459640"/>
                  </a:lnTo>
                  <a:lnTo>
                    <a:pt x="232123" y="1427974"/>
                  </a:lnTo>
                  <a:lnTo>
                    <a:pt x="202158" y="1394676"/>
                  </a:lnTo>
                  <a:lnTo>
                    <a:pt x="173967" y="1359819"/>
                  </a:lnTo>
                  <a:lnTo>
                    <a:pt x="147620" y="1323475"/>
                  </a:lnTo>
                  <a:lnTo>
                    <a:pt x="123190" y="1285713"/>
                  </a:lnTo>
                  <a:lnTo>
                    <a:pt x="100748" y="1246606"/>
                  </a:lnTo>
                  <a:lnTo>
                    <a:pt x="80365" y="1206224"/>
                  </a:lnTo>
                  <a:lnTo>
                    <a:pt x="62112" y="1164641"/>
                  </a:lnTo>
                  <a:lnTo>
                    <a:pt x="46062" y="1121926"/>
                  </a:lnTo>
                  <a:lnTo>
                    <a:pt x="32285" y="1078151"/>
                  </a:lnTo>
                  <a:lnTo>
                    <a:pt x="20853" y="1033387"/>
                  </a:lnTo>
                  <a:lnTo>
                    <a:pt x="11836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6" y="704062"/>
                  </a:lnTo>
                  <a:lnTo>
                    <a:pt x="20853" y="658386"/>
                  </a:lnTo>
                  <a:lnTo>
                    <a:pt x="32285" y="613626"/>
                  </a:lnTo>
                  <a:lnTo>
                    <a:pt x="46062" y="569853"/>
                  </a:lnTo>
                  <a:lnTo>
                    <a:pt x="62112" y="527140"/>
                  </a:lnTo>
                  <a:lnTo>
                    <a:pt x="80365" y="485558"/>
                  </a:lnTo>
                  <a:lnTo>
                    <a:pt x="100748" y="445177"/>
                  </a:lnTo>
                  <a:lnTo>
                    <a:pt x="123190" y="406070"/>
                  </a:lnTo>
                  <a:lnTo>
                    <a:pt x="147620" y="368308"/>
                  </a:lnTo>
                  <a:lnTo>
                    <a:pt x="173967" y="331962"/>
                  </a:lnTo>
                  <a:lnTo>
                    <a:pt x="202158" y="297104"/>
                  </a:lnTo>
                  <a:lnTo>
                    <a:pt x="232123" y="263805"/>
                  </a:lnTo>
                  <a:lnTo>
                    <a:pt x="263790" y="232137"/>
                  </a:lnTo>
                  <a:lnTo>
                    <a:pt x="297088" y="202171"/>
                  </a:lnTo>
                  <a:lnTo>
                    <a:pt x="331945" y="173978"/>
                  </a:lnTo>
                  <a:lnTo>
                    <a:pt x="368291" y="147630"/>
                  </a:lnTo>
                  <a:lnTo>
                    <a:pt x="406052" y="123199"/>
                  </a:lnTo>
                  <a:lnTo>
                    <a:pt x="445159" y="100755"/>
                  </a:lnTo>
                  <a:lnTo>
                    <a:pt x="485539" y="80371"/>
                  </a:lnTo>
                  <a:lnTo>
                    <a:pt x="527122" y="62117"/>
                  </a:lnTo>
                  <a:lnTo>
                    <a:pt x="569836" y="46066"/>
                  </a:lnTo>
                  <a:lnTo>
                    <a:pt x="613609" y="32288"/>
                  </a:lnTo>
                  <a:lnTo>
                    <a:pt x="658370" y="20854"/>
                  </a:lnTo>
                  <a:lnTo>
                    <a:pt x="704048" y="11837"/>
                  </a:lnTo>
                  <a:lnTo>
                    <a:pt x="750572" y="5308"/>
                  </a:lnTo>
                  <a:lnTo>
                    <a:pt x="797869" y="1339"/>
                  </a:lnTo>
                  <a:lnTo>
                    <a:pt x="845868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86824" y="10343325"/>
              <a:ext cx="456565" cy="1273810"/>
            </a:xfrm>
            <a:custGeom>
              <a:avLst/>
              <a:gdLst/>
              <a:ahLst/>
              <a:cxnLst/>
              <a:rect l="l" t="t" r="r" b="b"/>
              <a:pathLst>
                <a:path w="456564" h="1273809">
                  <a:moveTo>
                    <a:pt x="299347" y="1249660"/>
                  </a:moveTo>
                  <a:lnTo>
                    <a:pt x="160782" y="1249660"/>
                  </a:lnTo>
                  <a:lnTo>
                    <a:pt x="168540" y="1255920"/>
                  </a:lnTo>
                  <a:lnTo>
                    <a:pt x="178784" y="1263883"/>
                  </a:lnTo>
                  <a:lnTo>
                    <a:pt x="192019" y="1270729"/>
                  </a:lnTo>
                  <a:lnTo>
                    <a:pt x="208751" y="1273637"/>
                  </a:lnTo>
                  <a:lnTo>
                    <a:pt x="243454" y="1273801"/>
                  </a:lnTo>
                  <a:lnTo>
                    <a:pt x="261926" y="1272077"/>
                  </a:lnTo>
                  <a:lnTo>
                    <a:pt x="276460" y="1265138"/>
                  </a:lnTo>
                  <a:lnTo>
                    <a:pt x="299347" y="1249660"/>
                  </a:lnTo>
                  <a:close/>
                </a:path>
                <a:path w="456564" h="1273809">
                  <a:moveTo>
                    <a:pt x="410183" y="1249660"/>
                  </a:moveTo>
                  <a:lnTo>
                    <a:pt x="299347" y="1249660"/>
                  </a:lnTo>
                  <a:lnTo>
                    <a:pt x="326038" y="1268677"/>
                  </a:lnTo>
                  <a:lnTo>
                    <a:pt x="365202" y="1273735"/>
                  </a:lnTo>
                  <a:lnTo>
                    <a:pt x="403956" y="1259307"/>
                  </a:lnTo>
                  <a:lnTo>
                    <a:pt x="410183" y="1249660"/>
                  </a:lnTo>
                  <a:close/>
                </a:path>
                <a:path w="456564" h="1273809">
                  <a:moveTo>
                    <a:pt x="299347" y="0"/>
                  </a:moveTo>
                  <a:lnTo>
                    <a:pt x="155462" y="0"/>
                  </a:lnTo>
                  <a:lnTo>
                    <a:pt x="140510" y="3734"/>
                  </a:lnTo>
                  <a:lnTo>
                    <a:pt x="127736" y="14178"/>
                  </a:lnTo>
                  <a:lnTo>
                    <a:pt x="118832" y="30196"/>
                  </a:lnTo>
                  <a:lnTo>
                    <a:pt x="115488" y="50650"/>
                  </a:lnTo>
                  <a:lnTo>
                    <a:pt x="114998" y="112419"/>
                  </a:lnTo>
                  <a:lnTo>
                    <a:pt x="115076" y="120383"/>
                  </a:lnTo>
                  <a:lnTo>
                    <a:pt x="115864" y="144733"/>
                  </a:lnTo>
                  <a:lnTo>
                    <a:pt x="121907" y="152164"/>
                  </a:lnTo>
                  <a:lnTo>
                    <a:pt x="136805" y="157200"/>
                  </a:lnTo>
                  <a:lnTo>
                    <a:pt x="128133" y="198620"/>
                  </a:lnTo>
                  <a:lnTo>
                    <a:pt x="108325" y="247115"/>
                  </a:lnTo>
                  <a:lnTo>
                    <a:pt x="84329" y="295505"/>
                  </a:lnTo>
                  <a:lnTo>
                    <a:pt x="63092" y="336605"/>
                  </a:lnTo>
                  <a:lnTo>
                    <a:pt x="40421" y="381706"/>
                  </a:lnTo>
                  <a:lnTo>
                    <a:pt x="20487" y="426715"/>
                  </a:lnTo>
                  <a:lnTo>
                    <a:pt x="6311" y="474410"/>
                  </a:lnTo>
                  <a:lnTo>
                    <a:pt x="914" y="527572"/>
                  </a:lnTo>
                  <a:lnTo>
                    <a:pt x="0" y="630978"/>
                  </a:lnTo>
                  <a:lnTo>
                    <a:pt x="375" y="692844"/>
                  </a:lnTo>
                  <a:lnTo>
                    <a:pt x="2655" y="748916"/>
                  </a:lnTo>
                  <a:lnTo>
                    <a:pt x="7852" y="789763"/>
                  </a:lnTo>
                  <a:lnTo>
                    <a:pt x="42016" y="899505"/>
                  </a:lnTo>
                  <a:lnTo>
                    <a:pt x="52525" y="941313"/>
                  </a:lnTo>
                  <a:lnTo>
                    <a:pt x="53819" y="970710"/>
                  </a:lnTo>
                  <a:lnTo>
                    <a:pt x="44921" y="1000081"/>
                  </a:lnTo>
                  <a:lnTo>
                    <a:pt x="24856" y="1041809"/>
                  </a:lnTo>
                  <a:lnTo>
                    <a:pt x="12929" y="1077011"/>
                  </a:lnTo>
                  <a:lnTo>
                    <a:pt x="14372" y="1146325"/>
                  </a:lnTo>
                  <a:lnTo>
                    <a:pt x="30053" y="1221055"/>
                  </a:lnTo>
                  <a:lnTo>
                    <a:pt x="68859" y="1267629"/>
                  </a:lnTo>
                  <a:lnTo>
                    <a:pt x="112827" y="1273637"/>
                  </a:lnTo>
                  <a:lnTo>
                    <a:pt x="129292" y="1271228"/>
                  </a:lnTo>
                  <a:lnTo>
                    <a:pt x="141245" y="1265213"/>
                  </a:lnTo>
                  <a:lnTo>
                    <a:pt x="160782" y="1249660"/>
                  </a:lnTo>
                  <a:lnTo>
                    <a:pt x="410183" y="1249660"/>
                  </a:lnTo>
                  <a:lnTo>
                    <a:pt x="425659" y="1225683"/>
                  </a:lnTo>
                  <a:lnTo>
                    <a:pt x="112827" y="1225683"/>
                  </a:lnTo>
                  <a:lnTo>
                    <a:pt x="90276" y="1224399"/>
                  </a:lnTo>
                  <a:lnTo>
                    <a:pt x="79216" y="1218394"/>
                  </a:lnTo>
                  <a:lnTo>
                    <a:pt x="73921" y="1204434"/>
                  </a:lnTo>
                  <a:lnTo>
                    <a:pt x="68668" y="1179289"/>
                  </a:lnTo>
                  <a:lnTo>
                    <a:pt x="59882" y="1137821"/>
                  </a:lnTo>
                  <a:lnTo>
                    <a:pt x="57031" y="1104794"/>
                  </a:lnTo>
                  <a:lnTo>
                    <a:pt x="63019" y="1073296"/>
                  </a:lnTo>
                  <a:lnTo>
                    <a:pt x="80749" y="1036418"/>
                  </a:lnTo>
                  <a:lnTo>
                    <a:pt x="98130" y="993058"/>
                  </a:lnTo>
                  <a:lnTo>
                    <a:pt x="101373" y="950522"/>
                  </a:lnTo>
                  <a:lnTo>
                    <a:pt x="94477" y="908222"/>
                  </a:lnTo>
                  <a:lnTo>
                    <a:pt x="81445" y="865567"/>
                  </a:lnTo>
                  <a:lnTo>
                    <a:pt x="66277" y="821969"/>
                  </a:lnTo>
                  <a:lnTo>
                    <a:pt x="63919" y="815143"/>
                  </a:lnTo>
                  <a:lnTo>
                    <a:pt x="51533" y="767054"/>
                  </a:lnTo>
                  <a:lnTo>
                    <a:pt x="48883" y="735424"/>
                  </a:lnTo>
                  <a:lnTo>
                    <a:pt x="48883" y="524948"/>
                  </a:lnTo>
                  <a:lnTo>
                    <a:pt x="55852" y="470397"/>
                  </a:lnTo>
                  <a:lnTo>
                    <a:pt x="73021" y="421918"/>
                  </a:lnTo>
                  <a:lnTo>
                    <a:pt x="94783" y="377655"/>
                  </a:lnTo>
                  <a:lnTo>
                    <a:pt x="115530" y="335754"/>
                  </a:lnTo>
                  <a:lnTo>
                    <a:pt x="136665" y="292849"/>
                  </a:lnTo>
                  <a:lnTo>
                    <a:pt x="155579" y="257462"/>
                  </a:lnTo>
                  <a:lnTo>
                    <a:pt x="170850" y="222743"/>
                  </a:lnTo>
                  <a:lnTo>
                    <a:pt x="181056" y="181840"/>
                  </a:lnTo>
                  <a:lnTo>
                    <a:pt x="184774" y="127902"/>
                  </a:lnTo>
                  <a:lnTo>
                    <a:pt x="184774" y="118538"/>
                  </a:lnTo>
                  <a:lnTo>
                    <a:pt x="172515" y="118042"/>
                  </a:lnTo>
                  <a:lnTo>
                    <a:pt x="163457" y="117262"/>
                  </a:lnTo>
                  <a:lnTo>
                    <a:pt x="163457" y="45329"/>
                  </a:lnTo>
                  <a:lnTo>
                    <a:pt x="342021" y="45329"/>
                  </a:lnTo>
                  <a:lnTo>
                    <a:pt x="341974" y="40009"/>
                  </a:lnTo>
                  <a:lnTo>
                    <a:pt x="338707" y="25857"/>
                  </a:lnTo>
                  <a:lnTo>
                    <a:pt x="329708" y="12981"/>
                  </a:lnTo>
                  <a:lnTo>
                    <a:pt x="316186" y="3617"/>
                  </a:lnTo>
                  <a:lnTo>
                    <a:pt x="299347" y="0"/>
                  </a:lnTo>
                  <a:close/>
                </a:path>
                <a:path w="456564" h="1273809">
                  <a:moveTo>
                    <a:pt x="160782" y="1201705"/>
                  </a:moveTo>
                  <a:lnTo>
                    <a:pt x="143290" y="1205452"/>
                  </a:lnTo>
                  <a:lnTo>
                    <a:pt x="130407" y="1213694"/>
                  </a:lnTo>
                  <a:lnTo>
                    <a:pt x="120722" y="1221936"/>
                  </a:lnTo>
                  <a:lnTo>
                    <a:pt x="112827" y="1225683"/>
                  </a:lnTo>
                  <a:lnTo>
                    <a:pt x="208751" y="1225683"/>
                  </a:lnTo>
                  <a:lnTo>
                    <a:pt x="201254" y="1221936"/>
                  </a:lnTo>
                  <a:lnTo>
                    <a:pt x="192194" y="1213694"/>
                  </a:lnTo>
                  <a:lnTo>
                    <a:pt x="179420" y="1205452"/>
                  </a:lnTo>
                  <a:lnTo>
                    <a:pt x="160782" y="1201705"/>
                  </a:lnTo>
                  <a:close/>
                </a:path>
                <a:path w="456564" h="1273809">
                  <a:moveTo>
                    <a:pt x="296673" y="1201705"/>
                  </a:moveTo>
                  <a:lnTo>
                    <a:pt x="279125" y="1205452"/>
                  </a:lnTo>
                  <a:lnTo>
                    <a:pt x="266606" y="1213694"/>
                  </a:lnTo>
                  <a:lnTo>
                    <a:pt x="257132" y="1221936"/>
                  </a:lnTo>
                  <a:lnTo>
                    <a:pt x="248718" y="1225683"/>
                  </a:lnTo>
                  <a:lnTo>
                    <a:pt x="344642" y="1225683"/>
                  </a:lnTo>
                  <a:lnTo>
                    <a:pt x="336757" y="1221936"/>
                  </a:lnTo>
                  <a:lnTo>
                    <a:pt x="328784" y="1213694"/>
                  </a:lnTo>
                  <a:lnTo>
                    <a:pt x="316748" y="1205452"/>
                  </a:lnTo>
                  <a:lnTo>
                    <a:pt x="296673" y="1201705"/>
                  </a:lnTo>
                  <a:close/>
                </a:path>
                <a:path w="456564" h="1273809">
                  <a:moveTo>
                    <a:pt x="342021" y="45329"/>
                  </a:moveTo>
                  <a:lnTo>
                    <a:pt x="296673" y="45329"/>
                  </a:lnTo>
                  <a:lnTo>
                    <a:pt x="295985" y="53700"/>
                  </a:lnTo>
                  <a:lnTo>
                    <a:pt x="293942" y="54339"/>
                  </a:lnTo>
                  <a:lnTo>
                    <a:pt x="295190" y="68597"/>
                  </a:lnTo>
                  <a:lnTo>
                    <a:pt x="296673" y="72428"/>
                  </a:lnTo>
                  <a:lnTo>
                    <a:pt x="296673" y="82643"/>
                  </a:lnTo>
                  <a:lnTo>
                    <a:pt x="294013" y="117262"/>
                  </a:lnTo>
                  <a:lnTo>
                    <a:pt x="282357" y="118255"/>
                  </a:lnTo>
                  <a:lnTo>
                    <a:pt x="280023" y="120383"/>
                  </a:lnTo>
                  <a:lnTo>
                    <a:pt x="272703" y="125278"/>
                  </a:lnTo>
                  <a:lnTo>
                    <a:pt x="277588" y="179148"/>
                  </a:lnTo>
                  <a:lnTo>
                    <a:pt x="290788" y="226848"/>
                  </a:lnTo>
                  <a:lnTo>
                    <a:pt x="310121" y="271810"/>
                  </a:lnTo>
                  <a:lnTo>
                    <a:pt x="333404" y="317467"/>
                  </a:lnTo>
                  <a:lnTo>
                    <a:pt x="358454" y="367250"/>
                  </a:lnTo>
                  <a:lnTo>
                    <a:pt x="360624" y="371791"/>
                  </a:lnTo>
                  <a:lnTo>
                    <a:pt x="361965" y="373564"/>
                  </a:lnTo>
                  <a:lnTo>
                    <a:pt x="365051" y="379310"/>
                  </a:lnTo>
                  <a:lnTo>
                    <a:pt x="387833" y="428418"/>
                  </a:lnTo>
                  <a:lnTo>
                    <a:pt x="404401" y="478483"/>
                  </a:lnTo>
                  <a:lnTo>
                    <a:pt x="409559" y="519217"/>
                  </a:lnTo>
                  <a:lnTo>
                    <a:pt x="411814" y="567807"/>
                  </a:lnTo>
                  <a:lnTo>
                    <a:pt x="412175" y="618794"/>
                  </a:lnTo>
                  <a:lnTo>
                    <a:pt x="411652" y="666720"/>
                  </a:lnTo>
                  <a:lnTo>
                    <a:pt x="411253" y="706126"/>
                  </a:lnTo>
                  <a:lnTo>
                    <a:pt x="407380" y="757539"/>
                  </a:lnTo>
                  <a:lnTo>
                    <a:pt x="397653" y="803354"/>
                  </a:lnTo>
                  <a:lnTo>
                    <a:pt x="384957" y="844802"/>
                  </a:lnTo>
                  <a:lnTo>
                    <a:pt x="372119" y="883296"/>
                  </a:lnTo>
                  <a:lnTo>
                    <a:pt x="362005" y="920127"/>
                  </a:lnTo>
                  <a:lnTo>
                    <a:pt x="357471" y="956618"/>
                  </a:lnTo>
                  <a:lnTo>
                    <a:pt x="361372" y="994089"/>
                  </a:lnTo>
                  <a:lnTo>
                    <a:pt x="376564" y="1033864"/>
                  </a:lnTo>
                  <a:lnTo>
                    <a:pt x="394122" y="1071535"/>
                  </a:lnTo>
                  <a:lnTo>
                    <a:pt x="400771" y="1100919"/>
                  </a:lnTo>
                  <a:lnTo>
                    <a:pt x="390603" y="1175742"/>
                  </a:lnTo>
                  <a:lnTo>
                    <a:pt x="379240" y="1219680"/>
                  </a:lnTo>
                  <a:lnTo>
                    <a:pt x="344642" y="1225683"/>
                  </a:lnTo>
                  <a:lnTo>
                    <a:pt x="425659" y="1225683"/>
                  </a:lnTo>
                  <a:lnTo>
                    <a:pt x="429414" y="1219866"/>
                  </a:lnTo>
                  <a:lnTo>
                    <a:pt x="432486" y="1207181"/>
                  </a:lnTo>
                  <a:lnTo>
                    <a:pt x="435133" y="1194204"/>
                  </a:lnTo>
                  <a:lnTo>
                    <a:pt x="437538" y="1181359"/>
                  </a:lnTo>
                  <a:lnTo>
                    <a:pt x="439884" y="1169073"/>
                  </a:lnTo>
                  <a:lnTo>
                    <a:pt x="447004" y="1128911"/>
                  </a:lnTo>
                  <a:lnTo>
                    <a:pt x="448385" y="1094588"/>
                  </a:lnTo>
                  <a:lnTo>
                    <a:pt x="441226" y="1060158"/>
                  </a:lnTo>
                  <a:lnTo>
                    <a:pt x="422724" y="1019676"/>
                  </a:lnTo>
                  <a:lnTo>
                    <a:pt x="411994" y="997043"/>
                  </a:lnTo>
                  <a:lnTo>
                    <a:pt x="405763" y="974869"/>
                  </a:lnTo>
                  <a:lnTo>
                    <a:pt x="407933" y="926604"/>
                  </a:lnTo>
                  <a:lnTo>
                    <a:pt x="418471" y="893245"/>
                  </a:lnTo>
                  <a:lnTo>
                    <a:pt x="422249" y="882338"/>
                  </a:lnTo>
                  <a:lnTo>
                    <a:pt x="433755" y="848522"/>
                  </a:lnTo>
                  <a:lnTo>
                    <a:pt x="444862" y="813190"/>
                  </a:lnTo>
                  <a:lnTo>
                    <a:pt x="453238" y="777034"/>
                  </a:lnTo>
                  <a:lnTo>
                    <a:pt x="456548" y="740744"/>
                  </a:lnTo>
                  <a:lnTo>
                    <a:pt x="456548" y="514307"/>
                  </a:lnTo>
                  <a:lnTo>
                    <a:pt x="450382" y="466947"/>
                  </a:lnTo>
                  <a:lnTo>
                    <a:pt x="434216" y="417181"/>
                  </a:lnTo>
                  <a:lnTo>
                    <a:pt x="411551" y="366486"/>
                  </a:lnTo>
                  <a:lnTo>
                    <a:pt x="385888" y="316338"/>
                  </a:lnTo>
                  <a:lnTo>
                    <a:pt x="360726" y="268214"/>
                  </a:lnTo>
                  <a:lnTo>
                    <a:pt x="339565" y="223590"/>
                  </a:lnTo>
                  <a:lnTo>
                    <a:pt x="325907" y="183944"/>
                  </a:lnTo>
                  <a:lnTo>
                    <a:pt x="324699" y="177192"/>
                  </a:lnTo>
                  <a:lnTo>
                    <a:pt x="323728" y="169934"/>
                  </a:lnTo>
                  <a:lnTo>
                    <a:pt x="322532" y="162995"/>
                  </a:lnTo>
                  <a:lnTo>
                    <a:pt x="320650" y="157200"/>
                  </a:lnTo>
                  <a:lnTo>
                    <a:pt x="335884" y="151868"/>
                  </a:lnTo>
                  <a:lnTo>
                    <a:pt x="341892" y="143323"/>
                  </a:lnTo>
                  <a:lnTo>
                    <a:pt x="342610" y="112419"/>
                  </a:lnTo>
                  <a:lnTo>
                    <a:pt x="342021" y="45329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17683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76" y="0"/>
                  </a:moveTo>
                  <a:lnTo>
                    <a:pt x="893879" y="1339"/>
                  </a:lnTo>
                  <a:lnTo>
                    <a:pt x="941180" y="5308"/>
                  </a:lnTo>
                  <a:lnTo>
                    <a:pt x="987706" y="11837"/>
                  </a:lnTo>
                  <a:lnTo>
                    <a:pt x="1033387" y="20854"/>
                  </a:lnTo>
                  <a:lnTo>
                    <a:pt x="1078151" y="32288"/>
                  </a:lnTo>
                  <a:lnTo>
                    <a:pt x="1121926" y="46066"/>
                  </a:lnTo>
                  <a:lnTo>
                    <a:pt x="1164641" y="62117"/>
                  </a:lnTo>
                  <a:lnTo>
                    <a:pt x="1206224" y="80371"/>
                  </a:lnTo>
                  <a:lnTo>
                    <a:pt x="1246606" y="100755"/>
                  </a:lnTo>
                  <a:lnTo>
                    <a:pt x="1285713" y="123199"/>
                  </a:lnTo>
                  <a:lnTo>
                    <a:pt x="1323475" y="147630"/>
                  </a:lnTo>
                  <a:lnTo>
                    <a:pt x="1359819" y="173978"/>
                  </a:lnTo>
                  <a:lnTo>
                    <a:pt x="1394676" y="202171"/>
                  </a:lnTo>
                  <a:lnTo>
                    <a:pt x="1427974" y="232137"/>
                  </a:lnTo>
                  <a:lnTo>
                    <a:pt x="1459640" y="263805"/>
                  </a:lnTo>
                  <a:lnTo>
                    <a:pt x="1489604" y="297104"/>
                  </a:lnTo>
                  <a:lnTo>
                    <a:pt x="1517794" y="331962"/>
                  </a:lnTo>
                  <a:lnTo>
                    <a:pt x="1544140" y="368308"/>
                  </a:lnTo>
                  <a:lnTo>
                    <a:pt x="1568569" y="406070"/>
                  </a:lnTo>
                  <a:lnTo>
                    <a:pt x="1591010" y="445177"/>
                  </a:lnTo>
                  <a:lnTo>
                    <a:pt x="1611392" y="485558"/>
                  </a:lnTo>
                  <a:lnTo>
                    <a:pt x="1629643" y="527140"/>
                  </a:lnTo>
                  <a:lnTo>
                    <a:pt x="1645693" y="569853"/>
                  </a:lnTo>
                  <a:lnTo>
                    <a:pt x="1659469" y="613626"/>
                  </a:lnTo>
                  <a:lnTo>
                    <a:pt x="1670900" y="658386"/>
                  </a:lnTo>
                  <a:lnTo>
                    <a:pt x="1679916" y="704062"/>
                  </a:lnTo>
                  <a:lnTo>
                    <a:pt x="1686444" y="750584"/>
                  </a:lnTo>
                  <a:lnTo>
                    <a:pt x="1690413" y="797879"/>
                  </a:lnTo>
                  <a:lnTo>
                    <a:pt x="1691752" y="845876"/>
                  </a:lnTo>
                  <a:lnTo>
                    <a:pt x="1690413" y="893879"/>
                  </a:lnTo>
                  <a:lnTo>
                    <a:pt x="1686444" y="941180"/>
                  </a:lnTo>
                  <a:lnTo>
                    <a:pt x="1679916" y="987706"/>
                  </a:lnTo>
                  <a:lnTo>
                    <a:pt x="1670900" y="1033387"/>
                  </a:lnTo>
                  <a:lnTo>
                    <a:pt x="1659469" y="1078151"/>
                  </a:lnTo>
                  <a:lnTo>
                    <a:pt x="1645693" y="1121926"/>
                  </a:lnTo>
                  <a:lnTo>
                    <a:pt x="1629643" y="1164641"/>
                  </a:lnTo>
                  <a:lnTo>
                    <a:pt x="1611392" y="1206224"/>
                  </a:lnTo>
                  <a:lnTo>
                    <a:pt x="1591010" y="1246606"/>
                  </a:lnTo>
                  <a:lnTo>
                    <a:pt x="1568569" y="1285713"/>
                  </a:lnTo>
                  <a:lnTo>
                    <a:pt x="1544140" y="1323475"/>
                  </a:lnTo>
                  <a:lnTo>
                    <a:pt x="1517794" y="1359819"/>
                  </a:lnTo>
                  <a:lnTo>
                    <a:pt x="1489604" y="1394676"/>
                  </a:lnTo>
                  <a:lnTo>
                    <a:pt x="1459640" y="1427974"/>
                  </a:lnTo>
                  <a:lnTo>
                    <a:pt x="1427974" y="1459640"/>
                  </a:lnTo>
                  <a:lnTo>
                    <a:pt x="1394676" y="1489604"/>
                  </a:lnTo>
                  <a:lnTo>
                    <a:pt x="1359819" y="1517794"/>
                  </a:lnTo>
                  <a:lnTo>
                    <a:pt x="1323475" y="1544140"/>
                  </a:lnTo>
                  <a:lnTo>
                    <a:pt x="1285713" y="1568569"/>
                  </a:lnTo>
                  <a:lnTo>
                    <a:pt x="1246606" y="1591010"/>
                  </a:lnTo>
                  <a:lnTo>
                    <a:pt x="1206224" y="1611392"/>
                  </a:lnTo>
                  <a:lnTo>
                    <a:pt x="1164641" y="1629643"/>
                  </a:lnTo>
                  <a:lnTo>
                    <a:pt x="1121926" y="1645693"/>
                  </a:lnTo>
                  <a:lnTo>
                    <a:pt x="1078151" y="1659469"/>
                  </a:lnTo>
                  <a:lnTo>
                    <a:pt x="1033387" y="1670900"/>
                  </a:lnTo>
                  <a:lnTo>
                    <a:pt x="987706" y="1679916"/>
                  </a:lnTo>
                  <a:lnTo>
                    <a:pt x="941180" y="1686444"/>
                  </a:lnTo>
                  <a:lnTo>
                    <a:pt x="893879" y="1690413"/>
                  </a:lnTo>
                  <a:lnTo>
                    <a:pt x="845876" y="1691752"/>
                  </a:lnTo>
                  <a:lnTo>
                    <a:pt x="797879" y="1690413"/>
                  </a:lnTo>
                  <a:lnTo>
                    <a:pt x="750584" y="1686444"/>
                  </a:lnTo>
                  <a:lnTo>
                    <a:pt x="704062" y="1679916"/>
                  </a:lnTo>
                  <a:lnTo>
                    <a:pt x="658386" y="1670900"/>
                  </a:lnTo>
                  <a:lnTo>
                    <a:pt x="613626" y="1659469"/>
                  </a:lnTo>
                  <a:lnTo>
                    <a:pt x="569853" y="1645693"/>
                  </a:lnTo>
                  <a:lnTo>
                    <a:pt x="527140" y="1629643"/>
                  </a:lnTo>
                  <a:lnTo>
                    <a:pt x="485558" y="1611392"/>
                  </a:lnTo>
                  <a:lnTo>
                    <a:pt x="445177" y="1591010"/>
                  </a:lnTo>
                  <a:lnTo>
                    <a:pt x="406070" y="1568569"/>
                  </a:lnTo>
                  <a:lnTo>
                    <a:pt x="368308" y="1544140"/>
                  </a:lnTo>
                  <a:lnTo>
                    <a:pt x="331962" y="1517794"/>
                  </a:lnTo>
                  <a:lnTo>
                    <a:pt x="297104" y="1489604"/>
                  </a:lnTo>
                  <a:lnTo>
                    <a:pt x="263805" y="1459640"/>
                  </a:lnTo>
                  <a:lnTo>
                    <a:pt x="232137" y="1427974"/>
                  </a:lnTo>
                  <a:lnTo>
                    <a:pt x="202171" y="1394676"/>
                  </a:lnTo>
                  <a:lnTo>
                    <a:pt x="173978" y="1359819"/>
                  </a:lnTo>
                  <a:lnTo>
                    <a:pt x="147630" y="1323475"/>
                  </a:lnTo>
                  <a:lnTo>
                    <a:pt x="123199" y="1285713"/>
                  </a:lnTo>
                  <a:lnTo>
                    <a:pt x="100755" y="1246606"/>
                  </a:lnTo>
                  <a:lnTo>
                    <a:pt x="80371" y="1206224"/>
                  </a:lnTo>
                  <a:lnTo>
                    <a:pt x="62117" y="1164641"/>
                  </a:lnTo>
                  <a:lnTo>
                    <a:pt x="46066" y="1121926"/>
                  </a:lnTo>
                  <a:lnTo>
                    <a:pt x="32288" y="1078151"/>
                  </a:lnTo>
                  <a:lnTo>
                    <a:pt x="20854" y="1033387"/>
                  </a:lnTo>
                  <a:lnTo>
                    <a:pt x="11837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7" y="704062"/>
                  </a:lnTo>
                  <a:lnTo>
                    <a:pt x="20854" y="658386"/>
                  </a:lnTo>
                  <a:lnTo>
                    <a:pt x="32288" y="613626"/>
                  </a:lnTo>
                  <a:lnTo>
                    <a:pt x="46066" y="569853"/>
                  </a:lnTo>
                  <a:lnTo>
                    <a:pt x="62117" y="527140"/>
                  </a:lnTo>
                  <a:lnTo>
                    <a:pt x="80371" y="485558"/>
                  </a:lnTo>
                  <a:lnTo>
                    <a:pt x="100755" y="445177"/>
                  </a:lnTo>
                  <a:lnTo>
                    <a:pt x="123199" y="406070"/>
                  </a:lnTo>
                  <a:lnTo>
                    <a:pt x="147630" y="368308"/>
                  </a:lnTo>
                  <a:lnTo>
                    <a:pt x="173978" y="331962"/>
                  </a:lnTo>
                  <a:lnTo>
                    <a:pt x="202171" y="297104"/>
                  </a:lnTo>
                  <a:lnTo>
                    <a:pt x="232137" y="263805"/>
                  </a:lnTo>
                  <a:lnTo>
                    <a:pt x="263805" y="232137"/>
                  </a:lnTo>
                  <a:lnTo>
                    <a:pt x="297104" y="202171"/>
                  </a:lnTo>
                  <a:lnTo>
                    <a:pt x="331962" y="173978"/>
                  </a:lnTo>
                  <a:lnTo>
                    <a:pt x="368308" y="147630"/>
                  </a:lnTo>
                  <a:lnTo>
                    <a:pt x="406070" y="123199"/>
                  </a:lnTo>
                  <a:lnTo>
                    <a:pt x="445177" y="100755"/>
                  </a:lnTo>
                  <a:lnTo>
                    <a:pt x="485558" y="80371"/>
                  </a:lnTo>
                  <a:lnTo>
                    <a:pt x="527140" y="62117"/>
                  </a:lnTo>
                  <a:lnTo>
                    <a:pt x="569853" y="46066"/>
                  </a:lnTo>
                  <a:lnTo>
                    <a:pt x="613626" y="32288"/>
                  </a:lnTo>
                  <a:lnTo>
                    <a:pt x="658386" y="20854"/>
                  </a:lnTo>
                  <a:lnTo>
                    <a:pt x="704062" y="11837"/>
                  </a:lnTo>
                  <a:lnTo>
                    <a:pt x="750584" y="5308"/>
                  </a:lnTo>
                  <a:lnTo>
                    <a:pt x="797879" y="1339"/>
                  </a:lnTo>
                  <a:lnTo>
                    <a:pt x="845876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10565" y="10319696"/>
              <a:ext cx="1139825" cy="1157605"/>
            </a:xfrm>
            <a:custGeom>
              <a:avLst/>
              <a:gdLst/>
              <a:ahLst/>
              <a:cxnLst/>
              <a:rect l="l" t="t" r="r" b="b"/>
              <a:pathLst>
                <a:path w="1139825" h="1157604">
                  <a:moveTo>
                    <a:pt x="944225" y="406177"/>
                  </a:moveTo>
                  <a:lnTo>
                    <a:pt x="10524" y="940728"/>
                  </a:lnTo>
                  <a:lnTo>
                    <a:pt x="0" y="960689"/>
                  </a:lnTo>
                  <a:lnTo>
                    <a:pt x="2933" y="968748"/>
                  </a:lnTo>
                  <a:lnTo>
                    <a:pt x="105157" y="1146734"/>
                  </a:lnTo>
                  <a:lnTo>
                    <a:pt x="110622" y="1153337"/>
                  </a:lnTo>
                  <a:lnTo>
                    <a:pt x="117438" y="1156887"/>
                  </a:lnTo>
                  <a:lnTo>
                    <a:pt x="125118" y="1157259"/>
                  </a:lnTo>
                  <a:lnTo>
                    <a:pt x="133177" y="1154325"/>
                  </a:lnTo>
                  <a:lnTo>
                    <a:pt x="212973" y="1108498"/>
                  </a:lnTo>
                  <a:lnTo>
                    <a:pt x="130553" y="1108498"/>
                  </a:lnTo>
                  <a:lnTo>
                    <a:pt x="48760" y="966053"/>
                  </a:lnTo>
                  <a:lnTo>
                    <a:pt x="297969" y="822969"/>
                  </a:lnTo>
                  <a:lnTo>
                    <a:pt x="345317" y="822969"/>
                  </a:lnTo>
                  <a:lnTo>
                    <a:pt x="333580" y="802539"/>
                  </a:lnTo>
                  <a:lnTo>
                    <a:pt x="938831" y="454938"/>
                  </a:lnTo>
                  <a:lnTo>
                    <a:pt x="986117" y="454938"/>
                  </a:lnTo>
                  <a:lnTo>
                    <a:pt x="964156" y="416702"/>
                  </a:lnTo>
                  <a:lnTo>
                    <a:pt x="958692" y="410099"/>
                  </a:lnTo>
                  <a:lnTo>
                    <a:pt x="951884" y="406548"/>
                  </a:lnTo>
                  <a:lnTo>
                    <a:pt x="944225" y="406177"/>
                  </a:lnTo>
                  <a:close/>
                </a:path>
                <a:path w="1139825" h="1157604">
                  <a:moveTo>
                    <a:pt x="345317" y="822969"/>
                  </a:moveTo>
                  <a:lnTo>
                    <a:pt x="297969" y="822969"/>
                  </a:lnTo>
                  <a:lnTo>
                    <a:pt x="379761" y="965414"/>
                  </a:lnTo>
                  <a:lnTo>
                    <a:pt x="130553" y="1108498"/>
                  </a:lnTo>
                  <a:lnTo>
                    <a:pt x="212973" y="1108498"/>
                  </a:lnTo>
                  <a:lnTo>
                    <a:pt x="497818" y="944913"/>
                  </a:lnTo>
                  <a:lnTo>
                    <a:pt x="415373" y="944913"/>
                  </a:lnTo>
                  <a:lnTo>
                    <a:pt x="345317" y="822969"/>
                  </a:lnTo>
                  <a:close/>
                </a:path>
                <a:path w="1139825" h="1157604">
                  <a:moveTo>
                    <a:pt x="986117" y="454938"/>
                  </a:moveTo>
                  <a:lnTo>
                    <a:pt x="938831" y="454938"/>
                  </a:lnTo>
                  <a:lnTo>
                    <a:pt x="1020553" y="597383"/>
                  </a:lnTo>
                  <a:lnTo>
                    <a:pt x="415373" y="944913"/>
                  </a:lnTo>
                  <a:lnTo>
                    <a:pt x="497818" y="944913"/>
                  </a:lnTo>
                  <a:lnTo>
                    <a:pt x="1058860" y="622708"/>
                  </a:lnTo>
                  <a:lnTo>
                    <a:pt x="1065462" y="617243"/>
                  </a:lnTo>
                  <a:lnTo>
                    <a:pt x="1069004" y="610427"/>
                  </a:lnTo>
                  <a:lnTo>
                    <a:pt x="1069354" y="602747"/>
                  </a:lnTo>
                  <a:lnTo>
                    <a:pt x="1066379" y="594687"/>
                  </a:lnTo>
                  <a:lnTo>
                    <a:pt x="986117" y="454938"/>
                  </a:lnTo>
                  <a:close/>
                </a:path>
                <a:path w="1139825" h="1157604">
                  <a:moveTo>
                    <a:pt x="1022113" y="365586"/>
                  </a:moveTo>
                  <a:lnTo>
                    <a:pt x="1007305" y="368126"/>
                  </a:lnTo>
                  <a:lnTo>
                    <a:pt x="997631" y="379632"/>
                  </a:lnTo>
                  <a:lnTo>
                    <a:pt x="999768" y="396271"/>
                  </a:lnTo>
                  <a:lnTo>
                    <a:pt x="1101991" y="574257"/>
                  </a:lnTo>
                  <a:lnTo>
                    <a:pt x="1115296" y="584512"/>
                  </a:lnTo>
                  <a:lnTo>
                    <a:pt x="1130118" y="581972"/>
                  </a:lnTo>
                  <a:lnTo>
                    <a:pt x="1139779" y="570466"/>
                  </a:lnTo>
                  <a:lnTo>
                    <a:pt x="1137602" y="553827"/>
                  </a:lnTo>
                  <a:lnTo>
                    <a:pt x="1035379" y="375841"/>
                  </a:lnTo>
                  <a:lnTo>
                    <a:pt x="1022113" y="365586"/>
                  </a:lnTo>
                  <a:close/>
                </a:path>
                <a:path w="1139825" h="1157604">
                  <a:moveTo>
                    <a:pt x="875583" y="205162"/>
                  </a:moveTo>
                  <a:lnTo>
                    <a:pt x="756376" y="205162"/>
                  </a:lnTo>
                  <a:lnTo>
                    <a:pt x="813942" y="216181"/>
                  </a:lnTo>
                  <a:lnTo>
                    <a:pt x="850707" y="239397"/>
                  </a:lnTo>
                  <a:lnTo>
                    <a:pt x="874096" y="264772"/>
                  </a:lnTo>
                  <a:lnTo>
                    <a:pt x="891537" y="282268"/>
                  </a:lnTo>
                  <a:lnTo>
                    <a:pt x="910456" y="281847"/>
                  </a:lnTo>
                  <a:lnTo>
                    <a:pt x="919572" y="273070"/>
                  </a:lnTo>
                  <a:lnTo>
                    <a:pt x="920981" y="263402"/>
                  </a:lnTo>
                  <a:lnTo>
                    <a:pt x="917748" y="253735"/>
                  </a:lnTo>
                  <a:lnTo>
                    <a:pt x="912938" y="244958"/>
                  </a:lnTo>
                  <a:lnTo>
                    <a:pt x="892761" y="219280"/>
                  </a:lnTo>
                  <a:lnTo>
                    <a:pt x="875583" y="205162"/>
                  </a:lnTo>
                  <a:close/>
                </a:path>
                <a:path w="1139825" h="1157604">
                  <a:moveTo>
                    <a:pt x="489780" y="132560"/>
                  </a:moveTo>
                  <a:lnTo>
                    <a:pt x="469641" y="132591"/>
                  </a:lnTo>
                  <a:lnTo>
                    <a:pt x="461022" y="156423"/>
                  </a:lnTo>
                  <a:lnTo>
                    <a:pt x="481399" y="190291"/>
                  </a:lnTo>
                  <a:lnTo>
                    <a:pt x="521276" y="223081"/>
                  </a:lnTo>
                  <a:lnTo>
                    <a:pt x="571154" y="243681"/>
                  </a:lnTo>
                  <a:lnTo>
                    <a:pt x="625544" y="244835"/>
                  </a:lnTo>
                  <a:lnTo>
                    <a:pt x="668740" y="230407"/>
                  </a:lnTo>
                  <a:lnTo>
                    <a:pt x="709449" y="212986"/>
                  </a:lnTo>
                  <a:lnTo>
                    <a:pt x="756376" y="205162"/>
                  </a:lnTo>
                  <a:lnTo>
                    <a:pt x="875583" y="205162"/>
                  </a:lnTo>
                  <a:lnTo>
                    <a:pt x="874105" y="203947"/>
                  </a:lnTo>
                  <a:lnTo>
                    <a:pt x="597828" y="203947"/>
                  </a:lnTo>
                  <a:lnTo>
                    <a:pt x="583057" y="202939"/>
                  </a:lnTo>
                  <a:lnTo>
                    <a:pt x="569736" y="200196"/>
                  </a:lnTo>
                  <a:lnTo>
                    <a:pt x="530882" y="178919"/>
                  </a:lnTo>
                  <a:lnTo>
                    <a:pt x="489780" y="132560"/>
                  </a:lnTo>
                  <a:close/>
                </a:path>
                <a:path w="1139825" h="1157604">
                  <a:moveTo>
                    <a:pt x="896811" y="75279"/>
                  </a:moveTo>
                  <a:lnTo>
                    <a:pt x="771551" y="75279"/>
                  </a:lnTo>
                  <a:lnTo>
                    <a:pt x="788644" y="75592"/>
                  </a:lnTo>
                  <a:lnTo>
                    <a:pt x="805192" y="77873"/>
                  </a:lnTo>
                  <a:lnTo>
                    <a:pt x="866747" y="105879"/>
                  </a:lnTo>
                  <a:lnTo>
                    <a:pt x="899451" y="141254"/>
                  </a:lnTo>
                  <a:lnTo>
                    <a:pt x="925598" y="183826"/>
                  </a:lnTo>
                  <a:lnTo>
                    <a:pt x="951033" y="229210"/>
                  </a:lnTo>
                  <a:lnTo>
                    <a:pt x="966942" y="243471"/>
                  </a:lnTo>
                  <a:lnTo>
                    <a:pt x="982060" y="241411"/>
                  </a:lnTo>
                  <a:lnTo>
                    <a:pt x="991205" y="229190"/>
                  </a:lnTo>
                  <a:lnTo>
                    <a:pt x="989198" y="212965"/>
                  </a:lnTo>
                  <a:lnTo>
                    <a:pt x="933014" y="115069"/>
                  </a:lnTo>
                  <a:lnTo>
                    <a:pt x="902888" y="79154"/>
                  </a:lnTo>
                  <a:lnTo>
                    <a:pt x="896811" y="75279"/>
                  </a:lnTo>
                  <a:close/>
                </a:path>
                <a:path w="1139825" h="1157604">
                  <a:moveTo>
                    <a:pt x="757298" y="162474"/>
                  </a:moveTo>
                  <a:lnTo>
                    <a:pt x="727701" y="164044"/>
                  </a:lnTo>
                  <a:lnTo>
                    <a:pt x="695936" y="171466"/>
                  </a:lnTo>
                  <a:lnTo>
                    <a:pt x="679084" y="178149"/>
                  </a:lnTo>
                  <a:lnTo>
                    <a:pt x="662471" y="186150"/>
                  </a:lnTo>
                  <a:lnTo>
                    <a:pt x="645618" y="193991"/>
                  </a:lnTo>
                  <a:lnTo>
                    <a:pt x="628048" y="200196"/>
                  </a:lnTo>
                  <a:lnTo>
                    <a:pt x="613130" y="203079"/>
                  </a:lnTo>
                  <a:lnTo>
                    <a:pt x="597828" y="203947"/>
                  </a:lnTo>
                  <a:lnTo>
                    <a:pt x="874105" y="203947"/>
                  </a:lnTo>
                  <a:lnTo>
                    <a:pt x="866704" y="197864"/>
                  </a:lnTo>
                  <a:lnTo>
                    <a:pt x="839078" y="181782"/>
                  </a:lnTo>
                  <a:lnTo>
                    <a:pt x="814191" y="172104"/>
                  </a:lnTo>
                  <a:lnTo>
                    <a:pt x="785778" y="165560"/>
                  </a:lnTo>
                  <a:lnTo>
                    <a:pt x="757298" y="162474"/>
                  </a:lnTo>
                  <a:close/>
                </a:path>
                <a:path w="1139825" h="1157604">
                  <a:moveTo>
                    <a:pt x="504852" y="0"/>
                  </a:moveTo>
                  <a:lnTo>
                    <a:pt x="489717" y="2702"/>
                  </a:lnTo>
                  <a:lnTo>
                    <a:pt x="483114" y="8167"/>
                  </a:lnTo>
                  <a:lnTo>
                    <a:pt x="479563" y="14983"/>
                  </a:lnTo>
                  <a:lnTo>
                    <a:pt x="479192" y="22663"/>
                  </a:lnTo>
                  <a:lnTo>
                    <a:pt x="482126" y="30723"/>
                  </a:lnTo>
                  <a:lnTo>
                    <a:pt x="505975" y="64722"/>
                  </a:lnTo>
                  <a:lnTo>
                    <a:pt x="566841" y="106838"/>
                  </a:lnTo>
                  <a:lnTo>
                    <a:pt x="605773" y="115779"/>
                  </a:lnTo>
                  <a:lnTo>
                    <a:pt x="623253" y="116645"/>
                  </a:lnTo>
                  <a:lnTo>
                    <a:pt x="640692" y="115105"/>
                  </a:lnTo>
                  <a:lnTo>
                    <a:pt x="658744" y="111329"/>
                  </a:lnTo>
                  <a:lnTo>
                    <a:pt x="678059" y="105492"/>
                  </a:lnTo>
                  <a:lnTo>
                    <a:pt x="695448" y="98054"/>
                  </a:lnTo>
                  <a:lnTo>
                    <a:pt x="710986" y="89957"/>
                  </a:lnTo>
                  <a:lnTo>
                    <a:pt x="728816" y="82538"/>
                  </a:lnTo>
                  <a:lnTo>
                    <a:pt x="753468" y="76975"/>
                  </a:lnTo>
                  <a:lnTo>
                    <a:pt x="771551" y="75279"/>
                  </a:lnTo>
                  <a:lnTo>
                    <a:pt x="896811" y="75279"/>
                  </a:lnTo>
                  <a:lnTo>
                    <a:pt x="894243" y="73641"/>
                  </a:lnTo>
                  <a:lnTo>
                    <a:pt x="617123" y="73641"/>
                  </a:lnTo>
                  <a:lnTo>
                    <a:pt x="595472" y="71087"/>
                  </a:lnTo>
                  <a:lnTo>
                    <a:pt x="573788" y="63213"/>
                  </a:lnTo>
                  <a:lnTo>
                    <a:pt x="553767" y="51135"/>
                  </a:lnTo>
                  <a:lnTo>
                    <a:pt x="537104" y="35972"/>
                  </a:lnTo>
                  <a:lnTo>
                    <a:pt x="526876" y="21995"/>
                  </a:lnTo>
                  <a:lnTo>
                    <a:pt x="516682" y="8217"/>
                  </a:lnTo>
                  <a:lnTo>
                    <a:pt x="504852" y="0"/>
                  </a:lnTo>
                  <a:close/>
                </a:path>
                <a:path w="1139825" h="1157604">
                  <a:moveTo>
                    <a:pt x="761943" y="33518"/>
                  </a:moveTo>
                  <a:lnTo>
                    <a:pt x="711897" y="42924"/>
                  </a:lnTo>
                  <a:lnTo>
                    <a:pt x="688230" y="53101"/>
                  </a:lnTo>
                  <a:lnTo>
                    <a:pt x="670097" y="62725"/>
                  </a:lnTo>
                  <a:lnTo>
                    <a:pt x="649170" y="70128"/>
                  </a:lnTo>
                  <a:lnTo>
                    <a:pt x="617123" y="73641"/>
                  </a:lnTo>
                  <a:lnTo>
                    <a:pt x="894243" y="73641"/>
                  </a:lnTo>
                  <a:lnTo>
                    <a:pt x="861576" y="52807"/>
                  </a:lnTo>
                  <a:lnTo>
                    <a:pt x="813215" y="37204"/>
                  </a:lnTo>
                  <a:lnTo>
                    <a:pt x="761943" y="33518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49800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76" y="0"/>
                  </a:moveTo>
                  <a:lnTo>
                    <a:pt x="893872" y="1339"/>
                  </a:lnTo>
                  <a:lnTo>
                    <a:pt x="941167" y="5308"/>
                  </a:lnTo>
                  <a:lnTo>
                    <a:pt x="987689" y="11837"/>
                  </a:lnTo>
                  <a:lnTo>
                    <a:pt x="1033365" y="20854"/>
                  </a:lnTo>
                  <a:lnTo>
                    <a:pt x="1078125" y="32288"/>
                  </a:lnTo>
                  <a:lnTo>
                    <a:pt x="1121898" y="46066"/>
                  </a:lnTo>
                  <a:lnTo>
                    <a:pt x="1164611" y="62117"/>
                  </a:lnTo>
                  <a:lnTo>
                    <a:pt x="1206194" y="80371"/>
                  </a:lnTo>
                  <a:lnTo>
                    <a:pt x="1246574" y="100755"/>
                  </a:lnTo>
                  <a:lnTo>
                    <a:pt x="1285681" y="123199"/>
                  </a:lnTo>
                  <a:lnTo>
                    <a:pt x="1323443" y="147630"/>
                  </a:lnTo>
                  <a:lnTo>
                    <a:pt x="1359789" y="173978"/>
                  </a:lnTo>
                  <a:lnTo>
                    <a:pt x="1394647" y="202171"/>
                  </a:lnTo>
                  <a:lnTo>
                    <a:pt x="1427946" y="232137"/>
                  </a:lnTo>
                  <a:lnTo>
                    <a:pt x="1459614" y="263805"/>
                  </a:lnTo>
                  <a:lnTo>
                    <a:pt x="1489580" y="297104"/>
                  </a:lnTo>
                  <a:lnTo>
                    <a:pt x="1517773" y="331962"/>
                  </a:lnTo>
                  <a:lnTo>
                    <a:pt x="1544121" y="368308"/>
                  </a:lnTo>
                  <a:lnTo>
                    <a:pt x="1568552" y="406070"/>
                  </a:lnTo>
                  <a:lnTo>
                    <a:pt x="1590996" y="445177"/>
                  </a:lnTo>
                  <a:lnTo>
                    <a:pt x="1611380" y="485558"/>
                  </a:lnTo>
                  <a:lnTo>
                    <a:pt x="1629634" y="527140"/>
                  </a:lnTo>
                  <a:lnTo>
                    <a:pt x="1645686" y="569853"/>
                  </a:lnTo>
                  <a:lnTo>
                    <a:pt x="1659464" y="613626"/>
                  </a:lnTo>
                  <a:lnTo>
                    <a:pt x="1670897" y="658386"/>
                  </a:lnTo>
                  <a:lnTo>
                    <a:pt x="1679914" y="704062"/>
                  </a:lnTo>
                  <a:lnTo>
                    <a:pt x="1686443" y="750584"/>
                  </a:lnTo>
                  <a:lnTo>
                    <a:pt x="1690413" y="797879"/>
                  </a:lnTo>
                  <a:lnTo>
                    <a:pt x="1691752" y="845876"/>
                  </a:lnTo>
                  <a:lnTo>
                    <a:pt x="1690413" y="893879"/>
                  </a:lnTo>
                  <a:lnTo>
                    <a:pt x="1686443" y="941180"/>
                  </a:lnTo>
                  <a:lnTo>
                    <a:pt x="1679914" y="987706"/>
                  </a:lnTo>
                  <a:lnTo>
                    <a:pt x="1670897" y="1033387"/>
                  </a:lnTo>
                  <a:lnTo>
                    <a:pt x="1659464" y="1078151"/>
                  </a:lnTo>
                  <a:lnTo>
                    <a:pt x="1645686" y="1121926"/>
                  </a:lnTo>
                  <a:lnTo>
                    <a:pt x="1629634" y="1164641"/>
                  </a:lnTo>
                  <a:lnTo>
                    <a:pt x="1611380" y="1206224"/>
                  </a:lnTo>
                  <a:lnTo>
                    <a:pt x="1590996" y="1246606"/>
                  </a:lnTo>
                  <a:lnTo>
                    <a:pt x="1568552" y="1285713"/>
                  </a:lnTo>
                  <a:lnTo>
                    <a:pt x="1544121" y="1323475"/>
                  </a:lnTo>
                  <a:lnTo>
                    <a:pt x="1517773" y="1359819"/>
                  </a:lnTo>
                  <a:lnTo>
                    <a:pt x="1489580" y="1394676"/>
                  </a:lnTo>
                  <a:lnTo>
                    <a:pt x="1459614" y="1427974"/>
                  </a:lnTo>
                  <a:lnTo>
                    <a:pt x="1427946" y="1459640"/>
                  </a:lnTo>
                  <a:lnTo>
                    <a:pt x="1394647" y="1489604"/>
                  </a:lnTo>
                  <a:lnTo>
                    <a:pt x="1359789" y="1517794"/>
                  </a:lnTo>
                  <a:lnTo>
                    <a:pt x="1323443" y="1544140"/>
                  </a:lnTo>
                  <a:lnTo>
                    <a:pt x="1285681" y="1568569"/>
                  </a:lnTo>
                  <a:lnTo>
                    <a:pt x="1246574" y="1591010"/>
                  </a:lnTo>
                  <a:lnTo>
                    <a:pt x="1206194" y="1611392"/>
                  </a:lnTo>
                  <a:lnTo>
                    <a:pt x="1164611" y="1629643"/>
                  </a:lnTo>
                  <a:lnTo>
                    <a:pt x="1121898" y="1645693"/>
                  </a:lnTo>
                  <a:lnTo>
                    <a:pt x="1078125" y="1659469"/>
                  </a:lnTo>
                  <a:lnTo>
                    <a:pt x="1033365" y="1670900"/>
                  </a:lnTo>
                  <a:lnTo>
                    <a:pt x="987689" y="1679916"/>
                  </a:lnTo>
                  <a:lnTo>
                    <a:pt x="941167" y="1686444"/>
                  </a:lnTo>
                  <a:lnTo>
                    <a:pt x="893872" y="1690413"/>
                  </a:lnTo>
                  <a:lnTo>
                    <a:pt x="845876" y="1691752"/>
                  </a:lnTo>
                  <a:lnTo>
                    <a:pt x="797879" y="1690413"/>
                  </a:lnTo>
                  <a:lnTo>
                    <a:pt x="750584" y="1686444"/>
                  </a:lnTo>
                  <a:lnTo>
                    <a:pt x="704062" y="1679916"/>
                  </a:lnTo>
                  <a:lnTo>
                    <a:pt x="658386" y="1670900"/>
                  </a:lnTo>
                  <a:lnTo>
                    <a:pt x="613626" y="1659469"/>
                  </a:lnTo>
                  <a:lnTo>
                    <a:pt x="569853" y="1645693"/>
                  </a:lnTo>
                  <a:lnTo>
                    <a:pt x="527140" y="1629643"/>
                  </a:lnTo>
                  <a:lnTo>
                    <a:pt x="485558" y="1611392"/>
                  </a:lnTo>
                  <a:lnTo>
                    <a:pt x="445177" y="1591010"/>
                  </a:lnTo>
                  <a:lnTo>
                    <a:pt x="406070" y="1568569"/>
                  </a:lnTo>
                  <a:lnTo>
                    <a:pt x="368308" y="1544140"/>
                  </a:lnTo>
                  <a:lnTo>
                    <a:pt x="331962" y="1517794"/>
                  </a:lnTo>
                  <a:lnTo>
                    <a:pt x="297104" y="1489604"/>
                  </a:lnTo>
                  <a:lnTo>
                    <a:pt x="263805" y="1459640"/>
                  </a:lnTo>
                  <a:lnTo>
                    <a:pt x="232137" y="1427974"/>
                  </a:lnTo>
                  <a:lnTo>
                    <a:pt x="202171" y="1394676"/>
                  </a:lnTo>
                  <a:lnTo>
                    <a:pt x="173978" y="1359819"/>
                  </a:lnTo>
                  <a:lnTo>
                    <a:pt x="147630" y="1323475"/>
                  </a:lnTo>
                  <a:lnTo>
                    <a:pt x="123199" y="1285713"/>
                  </a:lnTo>
                  <a:lnTo>
                    <a:pt x="100755" y="1246606"/>
                  </a:lnTo>
                  <a:lnTo>
                    <a:pt x="80371" y="1206224"/>
                  </a:lnTo>
                  <a:lnTo>
                    <a:pt x="62117" y="1164641"/>
                  </a:lnTo>
                  <a:lnTo>
                    <a:pt x="46066" y="1121926"/>
                  </a:lnTo>
                  <a:lnTo>
                    <a:pt x="32288" y="1078151"/>
                  </a:lnTo>
                  <a:lnTo>
                    <a:pt x="20854" y="1033387"/>
                  </a:lnTo>
                  <a:lnTo>
                    <a:pt x="11837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7" y="704062"/>
                  </a:lnTo>
                  <a:lnTo>
                    <a:pt x="20854" y="658386"/>
                  </a:lnTo>
                  <a:lnTo>
                    <a:pt x="32288" y="613626"/>
                  </a:lnTo>
                  <a:lnTo>
                    <a:pt x="46066" y="569853"/>
                  </a:lnTo>
                  <a:lnTo>
                    <a:pt x="62117" y="527140"/>
                  </a:lnTo>
                  <a:lnTo>
                    <a:pt x="80371" y="485558"/>
                  </a:lnTo>
                  <a:lnTo>
                    <a:pt x="100755" y="445177"/>
                  </a:lnTo>
                  <a:lnTo>
                    <a:pt x="123199" y="406070"/>
                  </a:lnTo>
                  <a:lnTo>
                    <a:pt x="147630" y="368308"/>
                  </a:lnTo>
                  <a:lnTo>
                    <a:pt x="173978" y="331962"/>
                  </a:lnTo>
                  <a:lnTo>
                    <a:pt x="202171" y="297104"/>
                  </a:lnTo>
                  <a:lnTo>
                    <a:pt x="232137" y="263805"/>
                  </a:lnTo>
                  <a:lnTo>
                    <a:pt x="263805" y="232137"/>
                  </a:lnTo>
                  <a:lnTo>
                    <a:pt x="297104" y="202171"/>
                  </a:lnTo>
                  <a:lnTo>
                    <a:pt x="331962" y="173978"/>
                  </a:lnTo>
                  <a:lnTo>
                    <a:pt x="368308" y="147630"/>
                  </a:lnTo>
                  <a:lnTo>
                    <a:pt x="406070" y="123199"/>
                  </a:lnTo>
                  <a:lnTo>
                    <a:pt x="445177" y="100755"/>
                  </a:lnTo>
                  <a:lnTo>
                    <a:pt x="485558" y="80371"/>
                  </a:lnTo>
                  <a:lnTo>
                    <a:pt x="527140" y="62117"/>
                  </a:lnTo>
                  <a:lnTo>
                    <a:pt x="569853" y="46066"/>
                  </a:lnTo>
                  <a:lnTo>
                    <a:pt x="613626" y="32288"/>
                  </a:lnTo>
                  <a:lnTo>
                    <a:pt x="658386" y="20854"/>
                  </a:lnTo>
                  <a:lnTo>
                    <a:pt x="704062" y="11837"/>
                  </a:lnTo>
                  <a:lnTo>
                    <a:pt x="750584" y="5308"/>
                  </a:lnTo>
                  <a:lnTo>
                    <a:pt x="797879" y="1339"/>
                  </a:lnTo>
                  <a:lnTo>
                    <a:pt x="845876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36868" y="10438738"/>
              <a:ext cx="709295" cy="1102995"/>
            </a:xfrm>
            <a:custGeom>
              <a:avLst/>
              <a:gdLst/>
              <a:ahLst/>
              <a:cxnLst/>
              <a:rect l="l" t="t" r="r" b="b"/>
              <a:pathLst>
                <a:path w="709295" h="1102995">
                  <a:moveTo>
                    <a:pt x="410310" y="0"/>
                  </a:moveTo>
                  <a:lnTo>
                    <a:pt x="284678" y="0"/>
                  </a:lnTo>
                  <a:lnTo>
                    <a:pt x="258064" y="4838"/>
                  </a:lnTo>
                  <a:lnTo>
                    <a:pt x="216553" y="9012"/>
                  </a:lnTo>
                  <a:lnTo>
                    <a:pt x="164776" y="15654"/>
                  </a:lnTo>
                  <a:lnTo>
                    <a:pt x="107364" y="27898"/>
                  </a:lnTo>
                  <a:lnTo>
                    <a:pt x="48947" y="48876"/>
                  </a:lnTo>
                  <a:lnTo>
                    <a:pt x="14125" y="70415"/>
                  </a:lnTo>
                  <a:lnTo>
                    <a:pt x="0" y="90092"/>
                  </a:lnTo>
                  <a:lnTo>
                    <a:pt x="0" y="993925"/>
                  </a:lnTo>
                  <a:lnTo>
                    <a:pt x="5323" y="1003953"/>
                  </a:lnTo>
                  <a:lnTo>
                    <a:pt x="8432" y="1010144"/>
                  </a:lnTo>
                  <a:lnTo>
                    <a:pt x="38622" y="1040804"/>
                  </a:lnTo>
                  <a:lnTo>
                    <a:pt x="105008" y="1070999"/>
                  </a:lnTo>
                  <a:lnTo>
                    <a:pt x="167592" y="1085920"/>
                  </a:lnTo>
                  <a:lnTo>
                    <a:pt x="227258" y="1094277"/>
                  </a:lnTo>
                  <a:lnTo>
                    <a:pt x="275133" y="1098948"/>
                  </a:lnTo>
                  <a:lnTo>
                    <a:pt x="302341" y="1102816"/>
                  </a:lnTo>
                  <a:lnTo>
                    <a:pt x="423718" y="1102816"/>
                  </a:lnTo>
                  <a:lnTo>
                    <a:pt x="447778" y="1098157"/>
                  </a:lnTo>
                  <a:lnTo>
                    <a:pt x="489599" y="1092924"/>
                  </a:lnTo>
                  <a:lnTo>
                    <a:pt x="541840" y="1085126"/>
                  </a:lnTo>
                  <a:lnTo>
                    <a:pt x="597161" y="1072770"/>
                  </a:lnTo>
                  <a:lnTo>
                    <a:pt x="622465" y="1063400"/>
                  </a:lnTo>
                  <a:lnTo>
                    <a:pt x="364153" y="1063400"/>
                  </a:lnTo>
                  <a:lnTo>
                    <a:pt x="309006" y="1062545"/>
                  </a:lnTo>
                  <a:lnTo>
                    <a:pt x="253404" y="1058814"/>
                  </a:lnTo>
                  <a:lnTo>
                    <a:pt x="198883" y="1051869"/>
                  </a:lnTo>
                  <a:lnTo>
                    <a:pt x="146983" y="1041372"/>
                  </a:lnTo>
                  <a:lnTo>
                    <a:pt x="99243" y="1026983"/>
                  </a:lnTo>
                  <a:lnTo>
                    <a:pt x="62722" y="1010096"/>
                  </a:lnTo>
                  <a:lnTo>
                    <a:pt x="37650" y="954261"/>
                  </a:lnTo>
                  <a:lnTo>
                    <a:pt x="37843" y="899200"/>
                  </a:lnTo>
                  <a:lnTo>
                    <a:pt x="39016" y="815301"/>
                  </a:lnTo>
                  <a:lnTo>
                    <a:pt x="38047" y="777233"/>
                  </a:lnTo>
                  <a:lnTo>
                    <a:pt x="37932" y="761641"/>
                  </a:lnTo>
                  <a:lnTo>
                    <a:pt x="37845" y="742101"/>
                  </a:lnTo>
                  <a:lnTo>
                    <a:pt x="42647" y="715553"/>
                  </a:lnTo>
                  <a:lnTo>
                    <a:pt x="56467" y="694492"/>
                  </a:lnTo>
                  <a:lnTo>
                    <a:pt x="102102" y="660296"/>
                  </a:lnTo>
                  <a:lnTo>
                    <a:pt x="114431" y="655759"/>
                  </a:lnTo>
                  <a:lnTo>
                    <a:pt x="40506" y="655759"/>
                  </a:lnTo>
                  <a:lnTo>
                    <a:pt x="38874" y="475574"/>
                  </a:lnTo>
                  <a:lnTo>
                    <a:pt x="52765" y="463938"/>
                  </a:lnTo>
                  <a:lnTo>
                    <a:pt x="73086" y="445837"/>
                  </a:lnTo>
                  <a:lnTo>
                    <a:pt x="100001" y="426689"/>
                  </a:lnTo>
                  <a:lnTo>
                    <a:pt x="114371" y="420384"/>
                  </a:lnTo>
                  <a:lnTo>
                    <a:pt x="39725" y="420384"/>
                  </a:lnTo>
                  <a:lnTo>
                    <a:pt x="38945" y="147269"/>
                  </a:lnTo>
                  <a:lnTo>
                    <a:pt x="190791" y="147269"/>
                  </a:lnTo>
                  <a:lnTo>
                    <a:pt x="163443" y="143208"/>
                  </a:lnTo>
                  <a:lnTo>
                    <a:pt x="112335" y="131996"/>
                  </a:lnTo>
                  <a:lnTo>
                    <a:pt x="70414" y="117170"/>
                  </a:lnTo>
                  <a:lnTo>
                    <a:pt x="44053" y="98321"/>
                  </a:lnTo>
                  <a:lnTo>
                    <a:pt x="93101" y="76846"/>
                  </a:lnTo>
                  <a:lnTo>
                    <a:pt x="143488" y="61377"/>
                  </a:lnTo>
                  <a:lnTo>
                    <a:pt x="195215" y="50969"/>
                  </a:lnTo>
                  <a:lnTo>
                    <a:pt x="248283" y="44675"/>
                  </a:lnTo>
                  <a:lnTo>
                    <a:pt x="302696" y="41550"/>
                  </a:lnTo>
                  <a:lnTo>
                    <a:pt x="358454" y="40648"/>
                  </a:lnTo>
                  <a:lnTo>
                    <a:pt x="639599" y="40648"/>
                  </a:lnTo>
                  <a:lnTo>
                    <a:pt x="637390" y="39770"/>
                  </a:lnTo>
                  <a:lnTo>
                    <a:pt x="598427" y="27542"/>
                  </a:lnTo>
                  <a:lnTo>
                    <a:pt x="558898" y="18336"/>
                  </a:lnTo>
                  <a:lnTo>
                    <a:pt x="516913" y="11169"/>
                  </a:lnTo>
                  <a:lnTo>
                    <a:pt x="475023" y="6633"/>
                  </a:lnTo>
                  <a:lnTo>
                    <a:pt x="451074" y="5169"/>
                  </a:lnTo>
                  <a:lnTo>
                    <a:pt x="428095" y="3213"/>
                  </a:lnTo>
                  <a:lnTo>
                    <a:pt x="410310" y="0"/>
                  </a:lnTo>
                  <a:close/>
                </a:path>
                <a:path w="709295" h="1102995">
                  <a:moveTo>
                    <a:pt x="708963" y="739325"/>
                  </a:moveTo>
                  <a:lnTo>
                    <a:pt x="667890" y="739325"/>
                  </a:lnTo>
                  <a:lnTo>
                    <a:pt x="671067" y="769210"/>
                  </a:lnTo>
                  <a:lnTo>
                    <a:pt x="672794" y="827256"/>
                  </a:lnTo>
                  <a:lnTo>
                    <a:pt x="672884" y="899200"/>
                  </a:lnTo>
                  <a:lnTo>
                    <a:pt x="671542" y="954616"/>
                  </a:lnTo>
                  <a:lnTo>
                    <a:pt x="648081" y="1009494"/>
                  </a:lnTo>
                  <a:lnTo>
                    <a:pt x="608247" y="1027788"/>
                  </a:lnTo>
                  <a:lnTo>
                    <a:pt x="558420" y="1042051"/>
                  </a:lnTo>
                  <a:lnTo>
                    <a:pt x="508132" y="1052122"/>
                  </a:lnTo>
                  <a:lnTo>
                    <a:pt x="466920" y="1057841"/>
                  </a:lnTo>
                  <a:lnTo>
                    <a:pt x="417303" y="1061720"/>
                  </a:lnTo>
                  <a:lnTo>
                    <a:pt x="364153" y="1063400"/>
                  </a:lnTo>
                  <a:lnTo>
                    <a:pt x="622465" y="1063400"/>
                  </a:lnTo>
                  <a:lnTo>
                    <a:pt x="687682" y="1026415"/>
                  </a:lnTo>
                  <a:lnTo>
                    <a:pt x="703274" y="1004818"/>
                  </a:lnTo>
                  <a:lnTo>
                    <a:pt x="708963" y="995628"/>
                  </a:lnTo>
                  <a:lnTo>
                    <a:pt x="708963" y="739325"/>
                  </a:lnTo>
                  <a:close/>
                </a:path>
                <a:path w="709295" h="1102995">
                  <a:moveTo>
                    <a:pt x="285732" y="643680"/>
                  </a:moveTo>
                  <a:lnTo>
                    <a:pt x="185574" y="643680"/>
                  </a:lnTo>
                  <a:lnTo>
                    <a:pt x="224046" y="654406"/>
                  </a:lnTo>
                  <a:lnTo>
                    <a:pt x="260766" y="673252"/>
                  </a:lnTo>
                  <a:lnTo>
                    <a:pt x="296052" y="696789"/>
                  </a:lnTo>
                  <a:lnTo>
                    <a:pt x="348949" y="735174"/>
                  </a:lnTo>
                  <a:lnTo>
                    <a:pt x="370558" y="750028"/>
                  </a:lnTo>
                  <a:lnTo>
                    <a:pt x="393616" y="763539"/>
                  </a:lnTo>
                  <a:lnTo>
                    <a:pt x="416695" y="773092"/>
                  </a:lnTo>
                  <a:lnTo>
                    <a:pt x="457485" y="777233"/>
                  </a:lnTo>
                  <a:lnTo>
                    <a:pt x="506566" y="771962"/>
                  </a:lnTo>
                  <a:lnTo>
                    <a:pt x="558967" y="761641"/>
                  </a:lnTo>
                  <a:lnTo>
                    <a:pt x="609717" y="750632"/>
                  </a:lnTo>
                  <a:lnTo>
                    <a:pt x="653844" y="743298"/>
                  </a:lnTo>
                  <a:lnTo>
                    <a:pt x="657675" y="737197"/>
                  </a:lnTo>
                  <a:lnTo>
                    <a:pt x="708963" y="737197"/>
                  </a:lnTo>
                  <a:lnTo>
                    <a:pt x="708963" y="736612"/>
                  </a:lnTo>
                  <a:lnTo>
                    <a:pt x="438739" y="736612"/>
                  </a:lnTo>
                  <a:lnTo>
                    <a:pt x="402596" y="724428"/>
                  </a:lnTo>
                  <a:lnTo>
                    <a:pt x="372095" y="703927"/>
                  </a:lnTo>
                  <a:lnTo>
                    <a:pt x="339939" y="679949"/>
                  </a:lnTo>
                  <a:lnTo>
                    <a:pt x="302416" y="654177"/>
                  </a:lnTo>
                  <a:lnTo>
                    <a:pt x="285732" y="643680"/>
                  </a:lnTo>
                  <a:close/>
                </a:path>
                <a:path w="709295" h="1102995">
                  <a:moveTo>
                    <a:pt x="708963" y="737197"/>
                  </a:moveTo>
                  <a:lnTo>
                    <a:pt x="657675" y="737197"/>
                  </a:lnTo>
                  <a:lnTo>
                    <a:pt x="658029" y="744291"/>
                  </a:lnTo>
                  <a:lnTo>
                    <a:pt x="667890" y="739325"/>
                  </a:lnTo>
                  <a:lnTo>
                    <a:pt x="708963" y="739325"/>
                  </a:lnTo>
                  <a:lnTo>
                    <a:pt x="708963" y="737197"/>
                  </a:lnTo>
                  <a:close/>
                </a:path>
                <a:path w="709295" h="1102995">
                  <a:moveTo>
                    <a:pt x="708963" y="510689"/>
                  </a:moveTo>
                  <a:lnTo>
                    <a:pt x="670302" y="510689"/>
                  </a:lnTo>
                  <a:lnTo>
                    <a:pt x="670009" y="523893"/>
                  </a:lnTo>
                  <a:lnTo>
                    <a:pt x="669913" y="545814"/>
                  </a:lnTo>
                  <a:lnTo>
                    <a:pt x="670089" y="590779"/>
                  </a:lnTo>
                  <a:lnTo>
                    <a:pt x="670610" y="621257"/>
                  </a:lnTo>
                  <a:lnTo>
                    <a:pt x="671022" y="643680"/>
                  </a:lnTo>
                  <a:lnTo>
                    <a:pt x="671054" y="655759"/>
                  </a:lnTo>
                  <a:lnTo>
                    <a:pt x="670927" y="677319"/>
                  </a:lnTo>
                  <a:lnTo>
                    <a:pt x="669238" y="703927"/>
                  </a:lnTo>
                  <a:lnTo>
                    <a:pt x="623788" y="707167"/>
                  </a:lnTo>
                  <a:lnTo>
                    <a:pt x="578312" y="715960"/>
                  </a:lnTo>
                  <a:lnTo>
                    <a:pt x="532968" y="726681"/>
                  </a:lnTo>
                  <a:lnTo>
                    <a:pt x="487918" y="735707"/>
                  </a:lnTo>
                  <a:lnTo>
                    <a:pt x="438739" y="736612"/>
                  </a:lnTo>
                  <a:lnTo>
                    <a:pt x="708963" y="736612"/>
                  </a:lnTo>
                  <a:lnTo>
                    <a:pt x="708963" y="510689"/>
                  </a:lnTo>
                  <a:close/>
                </a:path>
                <a:path w="709295" h="1102995">
                  <a:moveTo>
                    <a:pt x="185996" y="602723"/>
                  </a:moveTo>
                  <a:lnTo>
                    <a:pt x="142209" y="604621"/>
                  </a:lnTo>
                  <a:lnTo>
                    <a:pt x="94082" y="621257"/>
                  </a:lnTo>
                  <a:lnTo>
                    <a:pt x="40506" y="655759"/>
                  </a:lnTo>
                  <a:lnTo>
                    <a:pt x="114431" y="655759"/>
                  </a:lnTo>
                  <a:lnTo>
                    <a:pt x="145031" y="644501"/>
                  </a:lnTo>
                  <a:lnTo>
                    <a:pt x="185574" y="643680"/>
                  </a:lnTo>
                  <a:lnTo>
                    <a:pt x="285732" y="643680"/>
                  </a:lnTo>
                  <a:lnTo>
                    <a:pt x="264990" y="630630"/>
                  </a:lnTo>
                  <a:lnTo>
                    <a:pt x="226553" y="612436"/>
                  </a:lnTo>
                  <a:lnTo>
                    <a:pt x="185996" y="602723"/>
                  </a:lnTo>
                  <a:close/>
                </a:path>
                <a:path w="709295" h="1102995">
                  <a:moveTo>
                    <a:pt x="285980" y="406922"/>
                  </a:moveTo>
                  <a:lnTo>
                    <a:pt x="174285" y="406922"/>
                  </a:lnTo>
                  <a:lnTo>
                    <a:pt x="221985" y="417138"/>
                  </a:lnTo>
                  <a:lnTo>
                    <a:pt x="276945" y="447979"/>
                  </a:lnTo>
                  <a:lnTo>
                    <a:pt x="317485" y="478314"/>
                  </a:lnTo>
                  <a:lnTo>
                    <a:pt x="355727" y="505420"/>
                  </a:lnTo>
                  <a:lnTo>
                    <a:pt x="393782" y="526667"/>
                  </a:lnTo>
                  <a:lnTo>
                    <a:pt x="433760" y="539421"/>
                  </a:lnTo>
                  <a:lnTo>
                    <a:pt x="477773" y="541051"/>
                  </a:lnTo>
                  <a:lnTo>
                    <a:pt x="526590" y="533923"/>
                  </a:lnTo>
                  <a:lnTo>
                    <a:pt x="575793" y="524460"/>
                  </a:lnTo>
                  <a:lnTo>
                    <a:pt x="624118" y="515702"/>
                  </a:lnTo>
                  <a:lnTo>
                    <a:pt x="670302" y="510689"/>
                  </a:lnTo>
                  <a:lnTo>
                    <a:pt x="708963" y="510689"/>
                  </a:lnTo>
                  <a:lnTo>
                    <a:pt x="708963" y="501558"/>
                  </a:lnTo>
                  <a:lnTo>
                    <a:pt x="452092" y="501558"/>
                  </a:lnTo>
                  <a:lnTo>
                    <a:pt x="418337" y="493362"/>
                  </a:lnTo>
                  <a:lnTo>
                    <a:pt x="386603" y="478030"/>
                  </a:lnTo>
                  <a:lnTo>
                    <a:pt x="356061" y="457921"/>
                  </a:lnTo>
                  <a:lnTo>
                    <a:pt x="295234" y="412801"/>
                  </a:lnTo>
                  <a:lnTo>
                    <a:pt x="285980" y="406922"/>
                  </a:lnTo>
                  <a:close/>
                </a:path>
                <a:path w="709295" h="1102995">
                  <a:moveTo>
                    <a:pt x="708963" y="147765"/>
                  </a:moveTo>
                  <a:lnTo>
                    <a:pt x="670231" y="147765"/>
                  </a:lnTo>
                  <a:lnTo>
                    <a:pt x="670089" y="468622"/>
                  </a:lnTo>
                  <a:lnTo>
                    <a:pt x="623950" y="471980"/>
                  </a:lnTo>
                  <a:lnTo>
                    <a:pt x="578170" y="480425"/>
                  </a:lnTo>
                  <a:lnTo>
                    <a:pt x="533002" y="490878"/>
                  </a:lnTo>
                  <a:lnTo>
                    <a:pt x="488698" y="500261"/>
                  </a:lnTo>
                  <a:lnTo>
                    <a:pt x="452092" y="501558"/>
                  </a:lnTo>
                  <a:lnTo>
                    <a:pt x="708963" y="501558"/>
                  </a:lnTo>
                  <a:lnTo>
                    <a:pt x="708963" y="147765"/>
                  </a:lnTo>
                  <a:close/>
                </a:path>
                <a:path w="709295" h="1102995">
                  <a:moveTo>
                    <a:pt x="192204" y="368234"/>
                  </a:moveTo>
                  <a:lnTo>
                    <a:pt x="151399" y="368973"/>
                  </a:lnTo>
                  <a:lnTo>
                    <a:pt x="105982" y="381438"/>
                  </a:lnTo>
                  <a:lnTo>
                    <a:pt x="55048" y="409601"/>
                  </a:lnTo>
                  <a:lnTo>
                    <a:pt x="47546" y="415578"/>
                  </a:lnTo>
                  <a:lnTo>
                    <a:pt x="44933" y="417502"/>
                  </a:lnTo>
                  <a:lnTo>
                    <a:pt x="39725" y="420384"/>
                  </a:lnTo>
                  <a:lnTo>
                    <a:pt x="114371" y="420384"/>
                  </a:lnTo>
                  <a:lnTo>
                    <a:pt x="133679" y="411911"/>
                  </a:lnTo>
                  <a:lnTo>
                    <a:pt x="174285" y="406922"/>
                  </a:lnTo>
                  <a:lnTo>
                    <a:pt x="285980" y="406922"/>
                  </a:lnTo>
                  <a:lnTo>
                    <a:pt x="263292" y="392506"/>
                  </a:lnTo>
                  <a:lnTo>
                    <a:pt x="229225" y="376865"/>
                  </a:lnTo>
                  <a:lnTo>
                    <a:pt x="192204" y="368234"/>
                  </a:lnTo>
                  <a:close/>
                </a:path>
                <a:path w="709295" h="1102995">
                  <a:moveTo>
                    <a:pt x="190791" y="147269"/>
                  </a:moveTo>
                  <a:lnTo>
                    <a:pt x="38945" y="147269"/>
                  </a:lnTo>
                  <a:lnTo>
                    <a:pt x="105982" y="169721"/>
                  </a:lnTo>
                  <a:lnTo>
                    <a:pt x="179191" y="186853"/>
                  </a:lnTo>
                  <a:lnTo>
                    <a:pt x="227508" y="193090"/>
                  </a:lnTo>
                  <a:lnTo>
                    <a:pt x="279475" y="197378"/>
                  </a:lnTo>
                  <a:lnTo>
                    <a:pt x="333838" y="199552"/>
                  </a:lnTo>
                  <a:lnTo>
                    <a:pt x="389348" y="199444"/>
                  </a:lnTo>
                  <a:lnTo>
                    <a:pt x="444751" y="196889"/>
                  </a:lnTo>
                  <a:lnTo>
                    <a:pt x="498796" y="191721"/>
                  </a:lnTo>
                  <a:lnTo>
                    <a:pt x="550230" y="183772"/>
                  </a:lnTo>
                  <a:lnTo>
                    <a:pt x="597802" y="172878"/>
                  </a:lnTo>
                  <a:lnTo>
                    <a:pt x="637403" y="159257"/>
                  </a:lnTo>
                  <a:lnTo>
                    <a:pt x="308158" y="159257"/>
                  </a:lnTo>
                  <a:lnTo>
                    <a:pt x="267727" y="156428"/>
                  </a:lnTo>
                  <a:lnTo>
                    <a:pt x="217364" y="151215"/>
                  </a:lnTo>
                  <a:lnTo>
                    <a:pt x="190791" y="147269"/>
                  </a:lnTo>
                  <a:close/>
                </a:path>
                <a:path w="709295" h="1102995">
                  <a:moveTo>
                    <a:pt x="380553" y="68698"/>
                  </a:moveTo>
                  <a:lnTo>
                    <a:pt x="349445" y="73563"/>
                  </a:lnTo>
                  <a:lnTo>
                    <a:pt x="316039" y="85786"/>
                  </a:lnTo>
                  <a:lnTo>
                    <a:pt x="301029" y="101061"/>
                  </a:lnTo>
                  <a:lnTo>
                    <a:pt x="299905" y="124011"/>
                  </a:lnTo>
                  <a:lnTo>
                    <a:pt x="308158" y="159257"/>
                  </a:lnTo>
                  <a:lnTo>
                    <a:pt x="637403" y="159257"/>
                  </a:lnTo>
                  <a:lnTo>
                    <a:pt x="652330" y="153614"/>
                  </a:lnTo>
                  <a:lnTo>
                    <a:pt x="670231" y="147765"/>
                  </a:lnTo>
                  <a:lnTo>
                    <a:pt x="708963" y="147765"/>
                  </a:lnTo>
                  <a:lnTo>
                    <a:pt x="708963" y="138614"/>
                  </a:lnTo>
                  <a:lnTo>
                    <a:pt x="560204" y="138614"/>
                  </a:lnTo>
                  <a:lnTo>
                    <a:pt x="551932" y="134070"/>
                  </a:lnTo>
                  <a:lnTo>
                    <a:pt x="541964" y="125349"/>
                  </a:lnTo>
                  <a:lnTo>
                    <a:pt x="531664" y="115510"/>
                  </a:lnTo>
                  <a:lnTo>
                    <a:pt x="522394" y="107614"/>
                  </a:lnTo>
                  <a:lnTo>
                    <a:pt x="488496" y="88630"/>
                  </a:lnTo>
                  <a:lnTo>
                    <a:pt x="446040" y="74770"/>
                  </a:lnTo>
                  <a:lnTo>
                    <a:pt x="413582" y="69493"/>
                  </a:lnTo>
                  <a:lnTo>
                    <a:pt x="380553" y="68698"/>
                  </a:lnTo>
                  <a:close/>
                </a:path>
                <a:path w="709295" h="1102995">
                  <a:moveTo>
                    <a:pt x="639599" y="40648"/>
                  </a:moveTo>
                  <a:lnTo>
                    <a:pt x="358454" y="40648"/>
                  </a:lnTo>
                  <a:lnTo>
                    <a:pt x="395823" y="41612"/>
                  </a:lnTo>
                  <a:lnTo>
                    <a:pt x="444409" y="44744"/>
                  </a:lnTo>
                  <a:lnTo>
                    <a:pt x="498768" y="50306"/>
                  </a:lnTo>
                  <a:lnTo>
                    <a:pt x="553455" y="58564"/>
                  </a:lnTo>
                  <a:lnTo>
                    <a:pt x="603028" y="69781"/>
                  </a:lnTo>
                  <a:lnTo>
                    <a:pt x="642041" y="84222"/>
                  </a:lnTo>
                  <a:lnTo>
                    <a:pt x="665052" y="102152"/>
                  </a:lnTo>
                  <a:lnTo>
                    <a:pt x="644889" y="112827"/>
                  </a:lnTo>
                  <a:lnTo>
                    <a:pt x="614889" y="125943"/>
                  </a:lnTo>
                  <a:lnTo>
                    <a:pt x="583759" y="136279"/>
                  </a:lnTo>
                  <a:lnTo>
                    <a:pt x="560204" y="138614"/>
                  </a:lnTo>
                  <a:lnTo>
                    <a:pt x="708963" y="138614"/>
                  </a:lnTo>
                  <a:lnTo>
                    <a:pt x="708963" y="91724"/>
                  </a:lnTo>
                  <a:lnTo>
                    <a:pt x="697068" y="76373"/>
                  </a:lnTo>
                  <a:lnTo>
                    <a:pt x="686901" y="65379"/>
                  </a:lnTo>
                  <a:lnTo>
                    <a:pt x="674128" y="56260"/>
                  </a:lnTo>
                  <a:lnTo>
                    <a:pt x="654411" y="46535"/>
                  </a:lnTo>
                  <a:lnTo>
                    <a:pt x="639599" y="40648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9436" y="10121641"/>
              <a:ext cx="1692275" cy="1692275"/>
            </a:xfrm>
            <a:custGeom>
              <a:avLst/>
              <a:gdLst/>
              <a:ahLst/>
              <a:cxnLst/>
              <a:rect l="l" t="t" r="r" b="b"/>
              <a:pathLst>
                <a:path w="1692275" h="1692275">
                  <a:moveTo>
                    <a:pt x="845876" y="0"/>
                  </a:moveTo>
                  <a:lnTo>
                    <a:pt x="893879" y="1339"/>
                  </a:lnTo>
                  <a:lnTo>
                    <a:pt x="941180" y="5308"/>
                  </a:lnTo>
                  <a:lnTo>
                    <a:pt x="987706" y="11837"/>
                  </a:lnTo>
                  <a:lnTo>
                    <a:pt x="1033387" y="20854"/>
                  </a:lnTo>
                  <a:lnTo>
                    <a:pt x="1078151" y="32288"/>
                  </a:lnTo>
                  <a:lnTo>
                    <a:pt x="1121926" y="46066"/>
                  </a:lnTo>
                  <a:lnTo>
                    <a:pt x="1164641" y="62117"/>
                  </a:lnTo>
                  <a:lnTo>
                    <a:pt x="1206224" y="80371"/>
                  </a:lnTo>
                  <a:lnTo>
                    <a:pt x="1246606" y="100755"/>
                  </a:lnTo>
                  <a:lnTo>
                    <a:pt x="1285713" y="123199"/>
                  </a:lnTo>
                  <a:lnTo>
                    <a:pt x="1323475" y="147630"/>
                  </a:lnTo>
                  <a:lnTo>
                    <a:pt x="1359819" y="173978"/>
                  </a:lnTo>
                  <a:lnTo>
                    <a:pt x="1394676" y="202171"/>
                  </a:lnTo>
                  <a:lnTo>
                    <a:pt x="1427974" y="232137"/>
                  </a:lnTo>
                  <a:lnTo>
                    <a:pt x="1459640" y="263805"/>
                  </a:lnTo>
                  <a:lnTo>
                    <a:pt x="1489604" y="297104"/>
                  </a:lnTo>
                  <a:lnTo>
                    <a:pt x="1517794" y="331962"/>
                  </a:lnTo>
                  <a:lnTo>
                    <a:pt x="1544140" y="368308"/>
                  </a:lnTo>
                  <a:lnTo>
                    <a:pt x="1568569" y="406070"/>
                  </a:lnTo>
                  <a:lnTo>
                    <a:pt x="1591010" y="445177"/>
                  </a:lnTo>
                  <a:lnTo>
                    <a:pt x="1611392" y="485558"/>
                  </a:lnTo>
                  <a:lnTo>
                    <a:pt x="1629643" y="527140"/>
                  </a:lnTo>
                  <a:lnTo>
                    <a:pt x="1645693" y="569853"/>
                  </a:lnTo>
                  <a:lnTo>
                    <a:pt x="1659469" y="613626"/>
                  </a:lnTo>
                  <a:lnTo>
                    <a:pt x="1670900" y="658386"/>
                  </a:lnTo>
                  <a:lnTo>
                    <a:pt x="1679916" y="704062"/>
                  </a:lnTo>
                  <a:lnTo>
                    <a:pt x="1686444" y="750584"/>
                  </a:lnTo>
                  <a:lnTo>
                    <a:pt x="1690413" y="797879"/>
                  </a:lnTo>
                  <a:lnTo>
                    <a:pt x="1691752" y="845876"/>
                  </a:lnTo>
                  <a:lnTo>
                    <a:pt x="1690413" y="893879"/>
                  </a:lnTo>
                  <a:lnTo>
                    <a:pt x="1686444" y="941180"/>
                  </a:lnTo>
                  <a:lnTo>
                    <a:pt x="1679916" y="987706"/>
                  </a:lnTo>
                  <a:lnTo>
                    <a:pt x="1670900" y="1033387"/>
                  </a:lnTo>
                  <a:lnTo>
                    <a:pt x="1659469" y="1078151"/>
                  </a:lnTo>
                  <a:lnTo>
                    <a:pt x="1645693" y="1121926"/>
                  </a:lnTo>
                  <a:lnTo>
                    <a:pt x="1629643" y="1164641"/>
                  </a:lnTo>
                  <a:lnTo>
                    <a:pt x="1611392" y="1206224"/>
                  </a:lnTo>
                  <a:lnTo>
                    <a:pt x="1591010" y="1246606"/>
                  </a:lnTo>
                  <a:lnTo>
                    <a:pt x="1568569" y="1285713"/>
                  </a:lnTo>
                  <a:lnTo>
                    <a:pt x="1544140" y="1323475"/>
                  </a:lnTo>
                  <a:lnTo>
                    <a:pt x="1517794" y="1359819"/>
                  </a:lnTo>
                  <a:lnTo>
                    <a:pt x="1489604" y="1394676"/>
                  </a:lnTo>
                  <a:lnTo>
                    <a:pt x="1459640" y="1427974"/>
                  </a:lnTo>
                  <a:lnTo>
                    <a:pt x="1427974" y="1459640"/>
                  </a:lnTo>
                  <a:lnTo>
                    <a:pt x="1394676" y="1489604"/>
                  </a:lnTo>
                  <a:lnTo>
                    <a:pt x="1359819" y="1517794"/>
                  </a:lnTo>
                  <a:lnTo>
                    <a:pt x="1323475" y="1544140"/>
                  </a:lnTo>
                  <a:lnTo>
                    <a:pt x="1285713" y="1568569"/>
                  </a:lnTo>
                  <a:lnTo>
                    <a:pt x="1246606" y="1591010"/>
                  </a:lnTo>
                  <a:lnTo>
                    <a:pt x="1206224" y="1611392"/>
                  </a:lnTo>
                  <a:lnTo>
                    <a:pt x="1164641" y="1629643"/>
                  </a:lnTo>
                  <a:lnTo>
                    <a:pt x="1121926" y="1645693"/>
                  </a:lnTo>
                  <a:lnTo>
                    <a:pt x="1078151" y="1659469"/>
                  </a:lnTo>
                  <a:lnTo>
                    <a:pt x="1033387" y="1670900"/>
                  </a:lnTo>
                  <a:lnTo>
                    <a:pt x="987706" y="1679916"/>
                  </a:lnTo>
                  <a:lnTo>
                    <a:pt x="941180" y="1686444"/>
                  </a:lnTo>
                  <a:lnTo>
                    <a:pt x="893879" y="1690413"/>
                  </a:lnTo>
                  <a:lnTo>
                    <a:pt x="845876" y="1691752"/>
                  </a:lnTo>
                  <a:lnTo>
                    <a:pt x="797879" y="1690413"/>
                  </a:lnTo>
                  <a:lnTo>
                    <a:pt x="750584" y="1686444"/>
                  </a:lnTo>
                  <a:lnTo>
                    <a:pt x="704062" y="1679916"/>
                  </a:lnTo>
                  <a:lnTo>
                    <a:pt x="658386" y="1670900"/>
                  </a:lnTo>
                  <a:lnTo>
                    <a:pt x="613626" y="1659469"/>
                  </a:lnTo>
                  <a:lnTo>
                    <a:pt x="569853" y="1645693"/>
                  </a:lnTo>
                  <a:lnTo>
                    <a:pt x="527140" y="1629643"/>
                  </a:lnTo>
                  <a:lnTo>
                    <a:pt x="485558" y="1611392"/>
                  </a:lnTo>
                  <a:lnTo>
                    <a:pt x="445177" y="1591010"/>
                  </a:lnTo>
                  <a:lnTo>
                    <a:pt x="406070" y="1568569"/>
                  </a:lnTo>
                  <a:lnTo>
                    <a:pt x="368308" y="1544140"/>
                  </a:lnTo>
                  <a:lnTo>
                    <a:pt x="331962" y="1517794"/>
                  </a:lnTo>
                  <a:lnTo>
                    <a:pt x="297104" y="1489604"/>
                  </a:lnTo>
                  <a:lnTo>
                    <a:pt x="263805" y="1459640"/>
                  </a:lnTo>
                  <a:lnTo>
                    <a:pt x="232137" y="1427974"/>
                  </a:lnTo>
                  <a:lnTo>
                    <a:pt x="202171" y="1394676"/>
                  </a:lnTo>
                  <a:lnTo>
                    <a:pt x="173978" y="1359819"/>
                  </a:lnTo>
                  <a:lnTo>
                    <a:pt x="147630" y="1323475"/>
                  </a:lnTo>
                  <a:lnTo>
                    <a:pt x="123199" y="1285713"/>
                  </a:lnTo>
                  <a:lnTo>
                    <a:pt x="100755" y="1246606"/>
                  </a:lnTo>
                  <a:lnTo>
                    <a:pt x="80371" y="1206224"/>
                  </a:lnTo>
                  <a:lnTo>
                    <a:pt x="62117" y="1164641"/>
                  </a:lnTo>
                  <a:lnTo>
                    <a:pt x="46066" y="1121926"/>
                  </a:lnTo>
                  <a:lnTo>
                    <a:pt x="32288" y="1078151"/>
                  </a:lnTo>
                  <a:lnTo>
                    <a:pt x="20854" y="1033387"/>
                  </a:lnTo>
                  <a:lnTo>
                    <a:pt x="11837" y="987706"/>
                  </a:lnTo>
                  <a:lnTo>
                    <a:pt x="5308" y="941180"/>
                  </a:lnTo>
                  <a:lnTo>
                    <a:pt x="1339" y="893879"/>
                  </a:lnTo>
                  <a:lnTo>
                    <a:pt x="0" y="845876"/>
                  </a:lnTo>
                  <a:lnTo>
                    <a:pt x="1339" y="797879"/>
                  </a:lnTo>
                  <a:lnTo>
                    <a:pt x="5308" y="750584"/>
                  </a:lnTo>
                  <a:lnTo>
                    <a:pt x="11837" y="704062"/>
                  </a:lnTo>
                  <a:lnTo>
                    <a:pt x="20854" y="658386"/>
                  </a:lnTo>
                  <a:lnTo>
                    <a:pt x="32288" y="613626"/>
                  </a:lnTo>
                  <a:lnTo>
                    <a:pt x="46066" y="569853"/>
                  </a:lnTo>
                  <a:lnTo>
                    <a:pt x="62117" y="527140"/>
                  </a:lnTo>
                  <a:lnTo>
                    <a:pt x="80371" y="485558"/>
                  </a:lnTo>
                  <a:lnTo>
                    <a:pt x="100755" y="445177"/>
                  </a:lnTo>
                  <a:lnTo>
                    <a:pt x="123199" y="406070"/>
                  </a:lnTo>
                  <a:lnTo>
                    <a:pt x="147630" y="368308"/>
                  </a:lnTo>
                  <a:lnTo>
                    <a:pt x="173978" y="331962"/>
                  </a:lnTo>
                  <a:lnTo>
                    <a:pt x="202171" y="297104"/>
                  </a:lnTo>
                  <a:lnTo>
                    <a:pt x="232137" y="263805"/>
                  </a:lnTo>
                  <a:lnTo>
                    <a:pt x="263805" y="232137"/>
                  </a:lnTo>
                  <a:lnTo>
                    <a:pt x="297104" y="202171"/>
                  </a:lnTo>
                  <a:lnTo>
                    <a:pt x="331962" y="173978"/>
                  </a:lnTo>
                  <a:lnTo>
                    <a:pt x="368308" y="147630"/>
                  </a:lnTo>
                  <a:lnTo>
                    <a:pt x="406070" y="123199"/>
                  </a:lnTo>
                  <a:lnTo>
                    <a:pt x="445177" y="100755"/>
                  </a:lnTo>
                  <a:lnTo>
                    <a:pt x="485558" y="80371"/>
                  </a:lnTo>
                  <a:lnTo>
                    <a:pt x="527140" y="62117"/>
                  </a:lnTo>
                  <a:lnTo>
                    <a:pt x="569853" y="46066"/>
                  </a:lnTo>
                  <a:lnTo>
                    <a:pt x="613626" y="32288"/>
                  </a:lnTo>
                  <a:lnTo>
                    <a:pt x="658386" y="20854"/>
                  </a:lnTo>
                  <a:lnTo>
                    <a:pt x="704062" y="11837"/>
                  </a:lnTo>
                  <a:lnTo>
                    <a:pt x="750584" y="5308"/>
                  </a:lnTo>
                  <a:lnTo>
                    <a:pt x="797879" y="1339"/>
                  </a:lnTo>
                  <a:lnTo>
                    <a:pt x="845876" y="0"/>
                  </a:lnTo>
                  <a:close/>
                </a:path>
              </a:pathLst>
            </a:custGeom>
            <a:ln w="44520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40156" y="10475772"/>
              <a:ext cx="1489075" cy="1001394"/>
            </a:xfrm>
            <a:custGeom>
              <a:avLst/>
              <a:gdLst/>
              <a:ahLst/>
              <a:cxnLst/>
              <a:rect l="l" t="t" r="r" b="b"/>
              <a:pathLst>
                <a:path w="1489075" h="1001395">
                  <a:moveTo>
                    <a:pt x="464718" y="823175"/>
                  </a:moveTo>
                  <a:lnTo>
                    <a:pt x="391782" y="809117"/>
                  </a:lnTo>
                  <a:lnTo>
                    <a:pt x="332346" y="770750"/>
                  </a:lnTo>
                  <a:lnTo>
                    <a:pt x="292481" y="714159"/>
                  </a:lnTo>
                  <a:lnTo>
                    <a:pt x="277876" y="644842"/>
                  </a:lnTo>
                  <a:lnTo>
                    <a:pt x="279641" y="620306"/>
                  </a:lnTo>
                  <a:lnTo>
                    <a:pt x="293217" y="573951"/>
                  </a:lnTo>
                  <a:lnTo>
                    <a:pt x="319112" y="533019"/>
                  </a:lnTo>
                  <a:lnTo>
                    <a:pt x="355879" y="499821"/>
                  </a:lnTo>
                  <a:lnTo>
                    <a:pt x="377888" y="486854"/>
                  </a:lnTo>
                  <a:lnTo>
                    <a:pt x="362000" y="455142"/>
                  </a:lnTo>
                  <a:lnTo>
                    <a:pt x="312331" y="489077"/>
                  </a:lnTo>
                  <a:lnTo>
                    <a:pt x="274675" y="533819"/>
                  </a:lnTo>
                  <a:lnTo>
                    <a:pt x="250647" y="586714"/>
                  </a:lnTo>
                  <a:lnTo>
                    <a:pt x="242265" y="644842"/>
                  </a:lnTo>
                  <a:lnTo>
                    <a:pt x="246799" y="688060"/>
                  </a:lnTo>
                  <a:lnTo>
                    <a:pt x="259829" y="728294"/>
                  </a:lnTo>
                  <a:lnTo>
                    <a:pt x="280441" y="764679"/>
                  </a:lnTo>
                  <a:lnTo>
                    <a:pt x="307733" y="796366"/>
                  </a:lnTo>
                  <a:lnTo>
                    <a:pt x="340626" y="822401"/>
                  </a:lnTo>
                  <a:lnTo>
                    <a:pt x="378358" y="842048"/>
                  </a:lnTo>
                  <a:lnTo>
                    <a:pt x="420027" y="854456"/>
                  </a:lnTo>
                  <a:lnTo>
                    <a:pt x="464718" y="858786"/>
                  </a:lnTo>
                  <a:lnTo>
                    <a:pt x="464718" y="823175"/>
                  </a:lnTo>
                  <a:close/>
                </a:path>
                <a:path w="1489075" h="1001395">
                  <a:moveTo>
                    <a:pt x="686485" y="423151"/>
                  </a:moveTo>
                  <a:lnTo>
                    <a:pt x="684479" y="399897"/>
                  </a:lnTo>
                  <a:lnTo>
                    <a:pt x="679005" y="380911"/>
                  </a:lnTo>
                  <a:lnTo>
                    <a:pt x="670890" y="368122"/>
                  </a:lnTo>
                  <a:lnTo>
                    <a:pt x="660946" y="363423"/>
                  </a:lnTo>
                  <a:lnTo>
                    <a:pt x="650951" y="368122"/>
                  </a:lnTo>
                  <a:lnTo>
                    <a:pt x="642810" y="380911"/>
                  </a:lnTo>
                  <a:lnTo>
                    <a:pt x="637336" y="399897"/>
                  </a:lnTo>
                  <a:lnTo>
                    <a:pt x="635330" y="423151"/>
                  </a:lnTo>
                  <a:lnTo>
                    <a:pt x="637336" y="446366"/>
                  </a:lnTo>
                  <a:lnTo>
                    <a:pt x="642810" y="465328"/>
                  </a:lnTo>
                  <a:lnTo>
                    <a:pt x="650951" y="478116"/>
                  </a:lnTo>
                  <a:lnTo>
                    <a:pt x="660946" y="482815"/>
                  </a:lnTo>
                  <a:lnTo>
                    <a:pt x="670890" y="478116"/>
                  </a:lnTo>
                  <a:lnTo>
                    <a:pt x="679005" y="465328"/>
                  </a:lnTo>
                  <a:lnTo>
                    <a:pt x="684479" y="446366"/>
                  </a:lnTo>
                  <a:lnTo>
                    <a:pt x="686485" y="423151"/>
                  </a:lnTo>
                  <a:close/>
                </a:path>
                <a:path w="1489075" h="1001395">
                  <a:moveTo>
                    <a:pt x="891209" y="406057"/>
                  </a:moveTo>
                  <a:lnTo>
                    <a:pt x="889190" y="382803"/>
                  </a:lnTo>
                  <a:lnTo>
                    <a:pt x="883704" y="363816"/>
                  </a:lnTo>
                  <a:lnTo>
                    <a:pt x="875563" y="351015"/>
                  </a:lnTo>
                  <a:lnTo>
                    <a:pt x="865606" y="346329"/>
                  </a:lnTo>
                  <a:lnTo>
                    <a:pt x="855649" y="351015"/>
                  </a:lnTo>
                  <a:lnTo>
                    <a:pt x="847496" y="363816"/>
                  </a:lnTo>
                  <a:lnTo>
                    <a:pt x="842010" y="382803"/>
                  </a:lnTo>
                  <a:lnTo>
                    <a:pt x="839990" y="406057"/>
                  </a:lnTo>
                  <a:lnTo>
                    <a:pt x="842010" y="429310"/>
                  </a:lnTo>
                  <a:lnTo>
                    <a:pt x="847496" y="448297"/>
                  </a:lnTo>
                  <a:lnTo>
                    <a:pt x="855649" y="461098"/>
                  </a:lnTo>
                  <a:lnTo>
                    <a:pt x="865606" y="465785"/>
                  </a:lnTo>
                  <a:lnTo>
                    <a:pt x="875563" y="461098"/>
                  </a:lnTo>
                  <a:lnTo>
                    <a:pt x="883704" y="448297"/>
                  </a:lnTo>
                  <a:lnTo>
                    <a:pt x="889190" y="429310"/>
                  </a:lnTo>
                  <a:lnTo>
                    <a:pt x="891209" y="406057"/>
                  </a:lnTo>
                  <a:close/>
                </a:path>
                <a:path w="1489075" h="1001395">
                  <a:moveTo>
                    <a:pt x="1488528" y="741997"/>
                  </a:moveTo>
                  <a:lnTo>
                    <a:pt x="1487843" y="692289"/>
                  </a:lnTo>
                  <a:lnTo>
                    <a:pt x="1479588" y="643216"/>
                  </a:lnTo>
                  <a:lnTo>
                    <a:pt x="1464576" y="595909"/>
                  </a:lnTo>
                  <a:lnTo>
                    <a:pt x="1443609" y="551446"/>
                  </a:lnTo>
                  <a:lnTo>
                    <a:pt x="1417472" y="510959"/>
                  </a:lnTo>
                  <a:lnTo>
                    <a:pt x="1386992" y="475551"/>
                  </a:lnTo>
                  <a:lnTo>
                    <a:pt x="1352969" y="446316"/>
                  </a:lnTo>
                  <a:lnTo>
                    <a:pt x="1316189" y="424370"/>
                  </a:lnTo>
                  <a:lnTo>
                    <a:pt x="1277467" y="410819"/>
                  </a:lnTo>
                  <a:lnTo>
                    <a:pt x="1237602" y="406768"/>
                  </a:lnTo>
                  <a:lnTo>
                    <a:pt x="1169149" y="412546"/>
                  </a:lnTo>
                  <a:lnTo>
                    <a:pt x="1107427" y="425246"/>
                  </a:lnTo>
                  <a:lnTo>
                    <a:pt x="1052017" y="443560"/>
                  </a:lnTo>
                  <a:lnTo>
                    <a:pt x="1002474" y="466178"/>
                  </a:lnTo>
                  <a:lnTo>
                    <a:pt x="985812" y="475856"/>
                  </a:lnTo>
                  <a:lnTo>
                    <a:pt x="980871" y="473379"/>
                  </a:lnTo>
                  <a:lnTo>
                    <a:pt x="975118" y="418769"/>
                  </a:lnTo>
                  <a:lnTo>
                    <a:pt x="963764" y="366077"/>
                  </a:lnTo>
                  <a:lnTo>
                    <a:pt x="947127" y="315620"/>
                  </a:lnTo>
                  <a:lnTo>
                    <a:pt x="938187" y="295808"/>
                  </a:lnTo>
                  <a:lnTo>
                    <a:pt x="938187" y="505879"/>
                  </a:lnTo>
                  <a:lnTo>
                    <a:pt x="919302" y="519049"/>
                  </a:lnTo>
                  <a:lnTo>
                    <a:pt x="884796" y="546684"/>
                  </a:lnTo>
                  <a:lnTo>
                    <a:pt x="854456" y="573366"/>
                  </a:lnTo>
                  <a:lnTo>
                    <a:pt x="827824" y="597776"/>
                  </a:lnTo>
                  <a:lnTo>
                    <a:pt x="804481" y="618604"/>
                  </a:lnTo>
                  <a:lnTo>
                    <a:pt x="783996" y="634542"/>
                  </a:lnTo>
                  <a:lnTo>
                    <a:pt x="765937" y="644271"/>
                  </a:lnTo>
                  <a:lnTo>
                    <a:pt x="769734" y="658266"/>
                  </a:lnTo>
                  <a:lnTo>
                    <a:pt x="732497" y="633590"/>
                  </a:lnTo>
                  <a:lnTo>
                    <a:pt x="702386" y="599274"/>
                  </a:lnTo>
                  <a:lnTo>
                    <a:pt x="702246" y="598004"/>
                  </a:lnTo>
                  <a:lnTo>
                    <a:pt x="689076" y="557834"/>
                  </a:lnTo>
                  <a:lnTo>
                    <a:pt x="667321" y="520268"/>
                  </a:lnTo>
                  <a:lnTo>
                    <a:pt x="666191" y="518706"/>
                  </a:lnTo>
                  <a:lnTo>
                    <a:pt x="647115" y="496557"/>
                  </a:lnTo>
                  <a:lnTo>
                    <a:pt x="613841" y="469887"/>
                  </a:lnTo>
                  <a:lnTo>
                    <a:pt x="575741" y="449465"/>
                  </a:lnTo>
                  <a:lnTo>
                    <a:pt x="518947" y="435533"/>
                  </a:lnTo>
                  <a:lnTo>
                    <a:pt x="489140" y="434390"/>
                  </a:lnTo>
                  <a:lnTo>
                    <a:pt x="458901" y="437337"/>
                  </a:lnTo>
                  <a:lnTo>
                    <a:pt x="464718" y="472389"/>
                  </a:lnTo>
                  <a:lnTo>
                    <a:pt x="490156" y="469887"/>
                  </a:lnTo>
                  <a:lnTo>
                    <a:pt x="515175" y="470827"/>
                  </a:lnTo>
                  <a:lnTo>
                    <a:pt x="562686" y="482460"/>
                  </a:lnTo>
                  <a:lnTo>
                    <a:pt x="604621" y="506234"/>
                  </a:lnTo>
                  <a:lnTo>
                    <a:pt x="638670" y="541121"/>
                  </a:lnTo>
                  <a:lnTo>
                    <a:pt x="664476" y="596074"/>
                  </a:lnTo>
                  <a:lnTo>
                    <a:pt x="659447" y="598868"/>
                  </a:lnTo>
                  <a:lnTo>
                    <a:pt x="668350" y="612051"/>
                  </a:lnTo>
                  <a:lnTo>
                    <a:pt x="671588" y="640295"/>
                  </a:lnTo>
                  <a:lnTo>
                    <a:pt x="668743" y="674992"/>
                  </a:lnTo>
                  <a:lnTo>
                    <a:pt x="659231" y="709002"/>
                  </a:lnTo>
                  <a:lnTo>
                    <a:pt x="643242" y="741095"/>
                  </a:lnTo>
                  <a:lnTo>
                    <a:pt x="620979" y="770242"/>
                  </a:lnTo>
                  <a:lnTo>
                    <a:pt x="592632" y="795439"/>
                  </a:lnTo>
                  <a:lnTo>
                    <a:pt x="603059" y="809764"/>
                  </a:lnTo>
                  <a:lnTo>
                    <a:pt x="610997" y="825588"/>
                  </a:lnTo>
                  <a:lnTo>
                    <a:pt x="612279" y="824953"/>
                  </a:lnTo>
                  <a:lnTo>
                    <a:pt x="613486" y="824103"/>
                  </a:lnTo>
                  <a:lnTo>
                    <a:pt x="647077" y="794258"/>
                  </a:lnTo>
                  <a:lnTo>
                    <a:pt x="673468" y="759688"/>
                  </a:lnTo>
                  <a:lnTo>
                    <a:pt x="692391" y="721614"/>
                  </a:lnTo>
                  <a:lnTo>
                    <a:pt x="703643" y="681228"/>
                  </a:lnTo>
                  <a:lnTo>
                    <a:pt x="705637" y="656704"/>
                  </a:lnTo>
                  <a:lnTo>
                    <a:pt x="709282" y="660476"/>
                  </a:lnTo>
                  <a:lnTo>
                    <a:pt x="740371" y="683221"/>
                  </a:lnTo>
                  <a:lnTo>
                    <a:pt x="774446" y="700163"/>
                  </a:lnTo>
                  <a:lnTo>
                    <a:pt x="788797" y="704430"/>
                  </a:lnTo>
                  <a:lnTo>
                    <a:pt x="795921" y="734326"/>
                  </a:lnTo>
                  <a:lnTo>
                    <a:pt x="814095" y="774026"/>
                  </a:lnTo>
                  <a:lnTo>
                    <a:pt x="829246" y="796518"/>
                  </a:lnTo>
                  <a:lnTo>
                    <a:pt x="827011" y="799477"/>
                  </a:lnTo>
                  <a:lnTo>
                    <a:pt x="788822" y="838949"/>
                  </a:lnTo>
                  <a:lnTo>
                    <a:pt x="746163" y="873467"/>
                  </a:lnTo>
                  <a:lnTo>
                    <a:pt x="699528" y="902563"/>
                  </a:lnTo>
                  <a:lnTo>
                    <a:pt x="651281" y="924966"/>
                  </a:lnTo>
                  <a:lnTo>
                    <a:pt x="600125" y="941489"/>
                  </a:lnTo>
                  <a:lnTo>
                    <a:pt x="546506" y="951699"/>
                  </a:lnTo>
                  <a:lnTo>
                    <a:pt x="490829" y="955192"/>
                  </a:lnTo>
                  <a:lnTo>
                    <a:pt x="438785" y="952131"/>
                  </a:lnTo>
                  <a:lnTo>
                    <a:pt x="388505" y="943190"/>
                  </a:lnTo>
                  <a:lnTo>
                    <a:pt x="340321" y="928700"/>
                  </a:lnTo>
                  <a:lnTo>
                    <a:pt x="294576" y="909002"/>
                  </a:lnTo>
                  <a:lnTo>
                    <a:pt x="251599" y="884428"/>
                  </a:lnTo>
                  <a:lnTo>
                    <a:pt x="211721" y="855332"/>
                  </a:lnTo>
                  <a:lnTo>
                    <a:pt x="175298" y="822045"/>
                  </a:lnTo>
                  <a:lnTo>
                    <a:pt x="142608" y="784872"/>
                  </a:lnTo>
                  <a:lnTo>
                    <a:pt x="114020" y="744181"/>
                  </a:lnTo>
                  <a:lnTo>
                    <a:pt x="89890" y="700303"/>
                  </a:lnTo>
                  <a:lnTo>
                    <a:pt x="70523" y="653592"/>
                  </a:lnTo>
                  <a:lnTo>
                    <a:pt x="56286" y="604405"/>
                  </a:lnTo>
                  <a:lnTo>
                    <a:pt x="47485" y="553059"/>
                  </a:lnTo>
                  <a:lnTo>
                    <a:pt x="44475" y="499910"/>
                  </a:lnTo>
                  <a:lnTo>
                    <a:pt x="47485" y="446735"/>
                  </a:lnTo>
                  <a:lnTo>
                    <a:pt x="56286" y="395376"/>
                  </a:lnTo>
                  <a:lnTo>
                    <a:pt x="70523" y="346163"/>
                  </a:lnTo>
                  <a:lnTo>
                    <a:pt x="89890" y="299453"/>
                  </a:lnTo>
                  <a:lnTo>
                    <a:pt x="114020" y="255574"/>
                  </a:lnTo>
                  <a:lnTo>
                    <a:pt x="142608" y="214871"/>
                  </a:lnTo>
                  <a:lnTo>
                    <a:pt x="175298" y="177698"/>
                  </a:lnTo>
                  <a:lnTo>
                    <a:pt x="211721" y="144411"/>
                  </a:lnTo>
                  <a:lnTo>
                    <a:pt x="251599" y="115316"/>
                  </a:lnTo>
                  <a:lnTo>
                    <a:pt x="294576" y="90754"/>
                  </a:lnTo>
                  <a:lnTo>
                    <a:pt x="340321" y="71043"/>
                  </a:lnTo>
                  <a:lnTo>
                    <a:pt x="388505" y="56553"/>
                  </a:lnTo>
                  <a:lnTo>
                    <a:pt x="438785" y="47612"/>
                  </a:lnTo>
                  <a:lnTo>
                    <a:pt x="490829" y="44551"/>
                  </a:lnTo>
                  <a:lnTo>
                    <a:pt x="542099" y="47523"/>
                  </a:lnTo>
                  <a:lnTo>
                    <a:pt x="591680" y="56210"/>
                  </a:lnTo>
                  <a:lnTo>
                    <a:pt x="639229" y="70294"/>
                  </a:lnTo>
                  <a:lnTo>
                    <a:pt x="684428" y="89446"/>
                  </a:lnTo>
                  <a:lnTo>
                    <a:pt x="726960" y="113347"/>
                  </a:lnTo>
                  <a:lnTo>
                    <a:pt x="766508" y="141668"/>
                  </a:lnTo>
                  <a:lnTo>
                    <a:pt x="802754" y="174091"/>
                  </a:lnTo>
                  <a:lnTo>
                    <a:pt x="835469" y="210426"/>
                  </a:lnTo>
                  <a:lnTo>
                    <a:pt x="864222" y="250240"/>
                  </a:lnTo>
                  <a:lnTo>
                    <a:pt x="888669" y="293166"/>
                  </a:lnTo>
                  <a:lnTo>
                    <a:pt x="908507" y="338899"/>
                  </a:lnTo>
                  <a:lnTo>
                    <a:pt x="923417" y="387108"/>
                  </a:lnTo>
                  <a:lnTo>
                    <a:pt x="933056" y="437464"/>
                  </a:lnTo>
                  <a:lnTo>
                    <a:pt x="937107" y="489623"/>
                  </a:lnTo>
                  <a:lnTo>
                    <a:pt x="937463" y="505650"/>
                  </a:lnTo>
                  <a:lnTo>
                    <a:pt x="938187" y="505879"/>
                  </a:lnTo>
                  <a:lnTo>
                    <a:pt x="938187" y="295808"/>
                  </a:lnTo>
                  <a:lnTo>
                    <a:pt x="925525" y="267728"/>
                  </a:lnTo>
                  <a:lnTo>
                    <a:pt x="899261" y="222719"/>
                  </a:lnTo>
                  <a:lnTo>
                    <a:pt x="868667" y="180924"/>
                  </a:lnTo>
                  <a:lnTo>
                    <a:pt x="834034" y="142659"/>
                  </a:lnTo>
                  <a:lnTo>
                    <a:pt x="799350" y="111188"/>
                  </a:lnTo>
                  <a:lnTo>
                    <a:pt x="761847" y="83134"/>
                  </a:lnTo>
                  <a:lnTo>
                    <a:pt x="721753" y="58737"/>
                  </a:lnTo>
                  <a:lnTo>
                    <a:pt x="679323" y="38239"/>
                  </a:lnTo>
                  <a:lnTo>
                    <a:pt x="634784" y="21869"/>
                  </a:lnTo>
                  <a:lnTo>
                    <a:pt x="588352" y="9880"/>
                  </a:lnTo>
                  <a:lnTo>
                    <a:pt x="540296" y="2514"/>
                  </a:lnTo>
                  <a:lnTo>
                    <a:pt x="490829" y="0"/>
                  </a:lnTo>
                  <a:lnTo>
                    <a:pt x="440639" y="2590"/>
                  </a:lnTo>
                  <a:lnTo>
                    <a:pt x="391896" y="10172"/>
                  </a:lnTo>
                  <a:lnTo>
                    <a:pt x="344843" y="22504"/>
                  </a:lnTo>
                  <a:lnTo>
                    <a:pt x="299732" y="39331"/>
                  </a:lnTo>
                  <a:lnTo>
                    <a:pt x="256819" y="60413"/>
                  </a:lnTo>
                  <a:lnTo>
                    <a:pt x="216331" y="85471"/>
                  </a:lnTo>
                  <a:lnTo>
                    <a:pt x="178536" y="114274"/>
                  </a:lnTo>
                  <a:lnTo>
                    <a:pt x="143649" y="146558"/>
                  </a:lnTo>
                  <a:lnTo>
                    <a:pt x="112001" y="182079"/>
                  </a:lnTo>
                  <a:lnTo>
                    <a:pt x="83769" y="220560"/>
                  </a:lnTo>
                  <a:lnTo>
                    <a:pt x="59207" y="261785"/>
                  </a:lnTo>
                  <a:lnTo>
                    <a:pt x="38544" y="305460"/>
                  </a:lnTo>
                  <a:lnTo>
                    <a:pt x="22059" y="351370"/>
                  </a:lnTo>
                  <a:lnTo>
                    <a:pt x="9969" y="399249"/>
                  </a:lnTo>
                  <a:lnTo>
                    <a:pt x="2540" y="448843"/>
                  </a:lnTo>
                  <a:lnTo>
                    <a:pt x="0" y="499910"/>
                  </a:lnTo>
                  <a:lnTo>
                    <a:pt x="2540" y="550951"/>
                  </a:lnTo>
                  <a:lnTo>
                    <a:pt x="9982" y="600557"/>
                  </a:lnTo>
                  <a:lnTo>
                    <a:pt x="22059" y="648398"/>
                  </a:lnTo>
                  <a:lnTo>
                    <a:pt x="38544" y="694296"/>
                  </a:lnTo>
                  <a:lnTo>
                    <a:pt x="59207" y="737971"/>
                  </a:lnTo>
                  <a:lnTo>
                    <a:pt x="83769" y="779183"/>
                  </a:lnTo>
                  <a:lnTo>
                    <a:pt x="112001" y="817664"/>
                  </a:lnTo>
                  <a:lnTo>
                    <a:pt x="143649" y="853186"/>
                  </a:lnTo>
                  <a:lnTo>
                    <a:pt x="178536" y="885469"/>
                  </a:lnTo>
                  <a:lnTo>
                    <a:pt x="216331" y="914273"/>
                  </a:lnTo>
                  <a:lnTo>
                    <a:pt x="256819" y="939330"/>
                  </a:lnTo>
                  <a:lnTo>
                    <a:pt x="299732" y="960412"/>
                  </a:lnTo>
                  <a:lnTo>
                    <a:pt x="344843" y="977239"/>
                  </a:lnTo>
                  <a:lnTo>
                    <a:pt x="391896" y="989571"/>
                  </a:lnTo>
                  <a:lnTo>
                    <a:pt x="440639" y="997165"/>
                  </a:lnTo>
                  <a:lnTo>
                    <a:pt x="490829" y="999744"/>
                  </a:lnTo>
                  <a:lnTo>
                    <a:pt x="539978" y="997267"/>
                  </a:lnTo>
                  <a:lnTo>
                    <a:pt x="587756" y="989977"/>
                  </a:lnTo>
                  <a:lnTo>
                    <a:pt x="633920" y="978128"/>
                  </a:lnTo>
                  <a:lnTo>
                    <a:pt x="678256" y="961936"/>
                  </a:lnTo>
                  <a:lnTo>
                    <a:pt x="692302" y="955192"/>
                  </a:lnTo>
                  <a:lnTo>
                    <a:pt x="720534" y="941641"/>
                  </a:lnTo>
                  <a:lnTo>
                    <a:pt x="759396" y="918273"/>
                  </a:lnTo>
                  <a:lnTo>
                    <a:pt x="795845" y="891463"/>
                  </a:lnTo>
                  <a:lnTo>
                    <a:pt x="829678" y="861428"/>
                  </a:lnTo>
                  <a:lnTo>
                    <a:pt x="857440" y="831862"/>
                  </a:lnTo>
                  <a:lnTo>
                    <a:pt x="870458" y="846505"/>
                  </a:lnTo>
                  <a:lnTo>
                    <a:pt x="906246" y="878814"/>
                  </a:lnTo>
                  <a:lnTo>
                    <a:pt x="945502" y="908177"/>
                  </a:lnTo>
                  <a:lnTo>
                    <a:pt x="987018" y="934351"/>
                  </a:lnTo>
                  <a:lnTo>
                    <a:pt x="1029614" y="957110"/>
                  </a:lnTo>
                  <a:lnTo>
                    <a:pt x="1064983" y="972502"/>
                  </a:lnTo>
                  <a:lnTo>
                    <a:pt x="1103033" y="985164"/>
                  </a:lnTo>
                  <a:lnTo>
                    <a:pt x="1143000" y="994549"/>
                  </a:lnTo>
                  <a:lnTo>
                    <a:pt x="1184122" y="1000125"/>
                  </a:lnTo>
                  <a:lnTo>
                    <a:pt x="1225651" y="1001369"/>
                  </a:lnTo>
                  <a:lnTo>
                    <a:pt x="1266812" y="997750"/>
                  </a:lnTo>
                  <a:lnTo>
                    <a:pt x="1306855" y="988720"/>
                  </a:lnTo>
                  <a:lnTo>
                    <a:pt x="1345006" y="973759"/>
                  </a:lnTo>
                  <a:lnTo>
                    <a:pt x="1380515" y="952334"/>
                  </a:lnTo>
                  <a:lnTo>
                    <a:pt x="1412608" y="923899"/>
                  </a:lnTo>
                  <a:lnTo>
                    <a:pt x="1440548" y="887933"/>
                  </a:lnTo>
                  <a:lnTo>
                    <a:pt x="1463548" y="843889"/>
                  </a:lnTo>
                  <a:lnTo>
                    <a:pt x="1480858" y="791260"/>
                  </a:lnTo>
                  <a:lnTo>
                    <a:pt x="1488528" y="741997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51827" y="11165437"/>
              <a:ext cx="103783" cy="1037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75215" y="12379768"/>
            <a:ext cx="8928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45" dirty="0">
                <a:solidFill>
                  <a:srgbClr val="00A3D4"/>
                </a:solidFill>
                <a:latin typeface="Arial"/>
                <a:cs typeface="Arial"/>
              </a:rPr>
              <a:t>P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APIER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0392" y="13248047"/>
            <a:ext cx="1859280" cy="407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ts val="2280"/>
              </a:lnSpc>
              <a:spcBef>
                <a:spcPts val="100"/>
              </a:spcBef>
            </a:pP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6</a:t>
            </a:r>
            <a:r>
              <a:rPr sz="1900" spc="-1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miesięcy</a:t>
            </a:r>
            <a:endParaRPr sz="1900">
              <a:latin typeface="Arial"/>
              <a:cs typeface="Arial"/>
            </a:endParaRPr>
          </a:p>
          <a:p>
            <a:pPr marL="12700" marR="14604" indent="4445">
              <a:lnSpc>
                <a:spcPct val="100000"/>
              </a:lnSpc>
              <a:tabLst>
                <a:tab pos="674370" algn="l"/>
                <a:tab pos="701040" algn="l"/>
                <a:tab pos="875030" algn="l"/>
                <a:tab pos="1158875" algn="l"/>
                <a:tab pos="1398270" algn="l"/>
              </a:tabLst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tyle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czasu</a:t>
            </a:r>
            <a:r>
              <a:rPr sz="1900" spc="-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grzyby 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 bakterie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potrze-  </a:t>
            </a:r>
            <a:r>
              <a:rPr sz="1900" spc="-35" dirty="0">
                <a:solidFill>
                  <a:srgbClr val="151616"/>
                </a:solidFill>
                <a:latin typeface="Arial"/>
                <a:cs typeface="Arial"/>
              </a:rPr>
              <a:t>bują	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na	</a:t>
            </a:r>
            <a:r>
              <a:rPr sz="1900" spc="-45" dirty="0">
                <a:solidFill>
                  <a:srgbClr val="151616"/>
                </a:solidFill>
                <a:latin typeface="Arial"/>
                <a:cs typeface="Arial"/>
              </a:rPr>
              <a:t>rozło-  </a:t>
            </a:r>
            <a:r>
              <a:rPr sz="1900" spc="-40" dirty="0">
                <a:solidFill>
                  <a:srgbClr val="151616"/>
                </a:solidFill>
                <a:latin typeface="Arial"/>
                <a:cs typeface="Arial"/>
              </a:rPr>
              <a:t>żenie		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kartki	</a:t>
            </a:r>
            <a:r>
              <a:rPr sz="1900" spc="-30" dirty="0">
                <a:solidFill>
                  <a:srgbClr val="151616"/>
                </a:solidFill>
                <a:latin typeface="Arial"/>
                <a:cs typeface="Arial"/>
              </a:rPr>
              <a:t>pa-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pieru na ziemię.  Lepiej			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wyrzucić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ją do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pojemnika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niebieskiego.</a:t>
            </a:r>
            <a:endParaRPr sz="1900">
              <a:latin typeface="Arial"/>
              <a:cs typeface="Arial"/>
            </a:endParaRPr>
          </a:p>
          <a:p>
            <a:pPr marL="17145" marR="5080" algn="just">
              <a:lnSpc>
                <a:spcPts val="2280"/>
              </a:lnSpc>
              <a:spcBef>
                <a:spcPts val="65"/>
              </a:spcBef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Szybko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zostanie  </a:t>
            </a:r>
            <a:r>
              <a:rPr sz="1900" spc="150" dirty="0">
                <a:solidFill>
                  <a:srgbClr val="151616"/>
                </a:solidFill>
                <a:latin typeface="Arial"/>
                <a:cs typeface="Arial"/>
              </a:rPr>
              <a:t>wykorzystana.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Powstanie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niej  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np.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nowa</a:t>
            </a:r>
            <a:r>
              <a:rPr sz="19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książka  z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bajkami!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0750" y="12379768"/>
            <a:ext cx="10179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PLASTIK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95926" y="13248047"/>
            <a:ext cx="1891664" cy="494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  <a:tabLst>
                <a:tab pos="508634" algn="l"/>
                <a:tab pos="532130" algn="l"/>
                <a:tab pos="802640" algn="l"/>
                <a:tab pos="859155" algn="l"/>
                <a:tab pos="1058545" algn="l"/>
                <a:tab pos="1084580" algn="l"/>
                <a:tab pos="1168400" algn="l"/>
              </a:tabLst>
            </a:pP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Ile czasu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rozkła-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dają się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papierki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po		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cukierkach?  </a:t>
            </a:r>
            <a:r>
              <a:rPr sz="1900" spc="5" dirty="0">
                <a:solidFill>
                  <a:srgbClr val="00A3D4"/>
                </a:solidFill>
                <a:latin typeface="Arial"/>
                <a:cs typeface="Arial"/>
              </a:rPr>
              <a:t>ok.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450 </a:t>
            </a:r>
            <a:r>
              <a:rPr sz="1900" spc="-10" dirty="0">
                <a:solidFill>
                  <a:srgbClr val="00A3D4"/>
                </a:solidFill>
                <a:latin typeface="Arial"/>
                <a:cs typeface="Arial"/>
              </a:rPr>
              <a:t>lat. 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Pla-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stikowe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butelki?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Nawet		dwa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razy  </a:t>
            </a:r>
            <a:r>
              <a:rPr sz="1900" spc="-45" dirty="0">
                <a:solidFill>
                  <a:srgbClr val="151616"/>
                </a:solidFill>
                <a:latin typeface="Arial"/>
                <a:cs typeface="Arial"/>
              </a:rPr>
              <a:t>dłużej!	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W			</a:t>
            </a:r>
            <a:r>
              <a:rPr sz="1900" spc="-40" dirty="0">
                <a:solidFill>
                  <a:srgbClr val="151616"/>
                </a:solidFill>
                <a:latin typeface="Arial"/>
                <a:cs typeface="Arial"/>
              </a:rPr>
              <a:t>zależ-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ności od rodzaju  plastiku,		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proces  ten 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trwa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od 100  </a:t>
            </a:r>
            <a:r>
              <a:rPr sz="2850" spc="-7" baseline="1461" dirty="0">
                <a:solidFill>
                  <a:srgbClr val="00A3D4"/>
                </a:solidFill>
                <a:latin typeface="Arial"/>
                <a:cs typeface="Arial"/>
              </a:rPr>
              <a:t>do 1 000 </a:t>
            </a:r>
            <a:r>
              <a:rPr sz="2850" spc="-37" baseline="1461" dirty="0">
                <a:solidFill>
                  <a:srgbClr val="00A3D4"/>
                </a:solidFill>
                <a:latin typeface="Arial"/>
                <a:cs typeface="Arial"/>
              </a:rPr>
              <a:t>lat.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Chy</a:t>
            </a:r>
            <a:r>
              <a:rPr sz="2850" spc="-37" baseline="1461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ba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		ch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esz, 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by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leżał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tak </a:t>
            </a:r>
            <a:r>
              <a:rPr sz="1900" spc="10" dirty="0">
                <a:solidFill>
                  <a:srgbClr val="151616"/>
                </a:solidFill>
                <a:latin typeface="Arial"/>
                <a:cs typeface="Arial"/>
              </a:rPr>
              <a:t>dłu-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go na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Twoim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po-  dwórku? Wyrzuć  go do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pojemnika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żółtego.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54759" y="13826901"/>
            <a:ext cx="1859914" cy="263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4000" algn="l"/>
                <a:tab pos="801370" algn="l"/>
                <a:tab pos="995680" algn="l"/>
                <a:tab pos="1228725" algn="l"/>
                <a:tab pos="1271270" algn="l"/>
              </a:tabLst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sy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są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niezdrowe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1900" spc="1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1900" spc="3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19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dko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pac</a:t>
            </a:r>
            <a:r>
              <a:rPr sz="1900" spc="80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-  ną. </a:t>
            </a:r>
            <a:r>
              <a:rPr sz="1900" spc="-11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jednak nie  </a:t>
            </a:r>
            <a:r>
              <a:rPr sz="1900" spc="-75" dirty="0">
                <a:solidFill>
                  <a:srgbClr val="151616"/>
                </a:solidFill>
                <a:latin typeface="Arial"/>
                <a:cs typeface="Arial"/>
              </a:rPr>
              <a:t>wszystko</a:t>
            </a:r>
            <a:r>
              <a:rPr sz="19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–		sub-  stancje		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trujące,  które</a:t>
            </a:r>
            <a:r>
              <a:rPr sz="19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są</a:t>
            </a:r>
            <a:r>
              <a:rPr sz="19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19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papie</a:t>
            </a:r>
            <a:r>
              <a:rPr sz="2850" spc="7" baseline="1461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rosie,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rozkłada-  ją się w ziemi aż 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5 lat!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4759" y="12379768"/>
            <a:ext cx="28949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95500" algn="l"/>
              </a:tabLst>
            </a:pPr>
            <a:r>
              <a:rPr sz="1900" spc="-20" dirty="0">
                <a:solidFill>
                  <a:srgbClr val="00A3D4"/>
                </a:solidFill>
                <a:latin typeface="Arial"/>
                <a:cs typeface="Arial"/>
              </a:rPr>
              <a:t>P</a:t>
            </a:r>
            <a:r>
              <a:rPr sz="1900" spc="125" dirty="0">
                <a:solidFill>
                  <a:srgbClr val="00A3D4"/>
                </a:solidFill>
                <a:latin typeface="Arial"/>
                <a:cs typeface="Arial"/>
              </a:rPr>
              <a:t>APIE</a:t>
            </a:r>
            <a:r>
              <a:rPr sz="1900" spc="120" dirty="0">
                <a:solidFill>
                  <a:srgbClr val="00A3D4"/>
                </a:solidFill>
                <a:latin typeface="Arial"/>
                <a:cs typeface="Arial"/>
              </a:rPr>
              <a:t>R</a:t>
            </a:r>
            <a:r>
              <a:rPr sz="1900" spc="125" dirty="0">
                <a:solidFill>
                  <a:srgbClr val="00A3D4"/>
                </a:solidFill>
                <a:latin typeface="Arial"/>
                <a:cs typeface="Arial"/>
              </a:rPr>
              <a:t>OS/</a:t>
            </a:r>
            <a:r>
              <a:rPr sz="1900" spc="120" dirty="0">
                <a:solidFill>
                  <a:srgbClr val="00A3D4"/>
                </a:solidFill>
                <a:latin typeface="Arial"/>
                <a:cs typeface="Arial"/>
              </a:rPr>
              <a:t>N</a:t>
            </a:r>
            <a:r>
              <a:rPr sz="1900" spc="125" dirty="0">
                <a:solidFill>
                  <a:srgbClr val="00A3D4"/>
                </a:solidFill>
                <a:latin typeface="Arial"/>
                <a:cs typeface="Arial"/>
              </a:rPr>
              <a:t>I</a:t>
            </a:r>
            <a:r>
              <a:rPr sz="1900" spc="30" dirty="0">
                <a:solidFill>
                  <a:srgbClr val="00A3D4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-	ME</a:t>
            </a:r>
            <a:r>
              <a:rPr sz="1900" spc="-145" dirty="0">
                <a:solidFill>
                  <a:srgbClr val="00A3D4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AL  </a:t>
            </a:r>
            <a:r>
              <a:rPr sz="1900" spc="-25" dirty="0">
                <a:solidFill>
                  <a:srgbClr val="00A3D4"/>
                </a:solidFill>
                <a:latin typeface="Arial"/>
                <a:cs typeface="Arial"/>
              </a:rPr>
              <a:t>DOPAŁEK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62762" y="12382889"/>
            <a:ext cx="1570990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900" spc="-70" dirty="0">
                <a:solidFill>
                  <a:srgbClr val="00A3D4"/>
                </a:solidFill>
                <a:latin typeface="Arial"/>
                <a:cs typeface="Arial"/>
              </a:rPr>
              <a:t>BIOODPADY  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(OWOCE,</a:t>
            </a:r>
            <a:r>
              <a:rPr sz="1900" spc="-75" dirty="0">
                <a:solidFill>
                  <a:srgbClr val="00A3D4"/>
                </a:solidFill>
                <a:latin typeface="Arial"/>
                <a:cs typeface="Arial"/>
              </a:rPr>
              <a:t>W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A-  </a:t>
            </a:r>
            <a:r>
              <a:rPr sz="2850" spc="-44" baseline="1461" dirty="0">
                <a:solidFill>
                  <a:srgbClr val="00A3D4"/>
                </a:solidFill>
                <a:latin typeface="Arial"/>
                <a:cs typeface="Arial"/>
              </a:rPr>
              <a:t>RZYWA</a:t>
            </a:r>
            <a:r>
              <a:rPr sz="1900" spc="-30" dirty="0">
                <a:solidFill>
                  <a:srgbClr val="00A3D4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4759" y="13248047"/>
            <a:ext cx="56508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6095" algn="l"/>
                <a:tab pos="886460" algn="l"/>
                <a:tab pos="1313180" algn="l"/>
                <a:tab pos="2095500" algn="l"/>
                <a:tab pos="3637279" algn="l"/>
                <a:tab pos="4120515" algn="l"/>
              </a:tabLst>
            </a:pPr>
            <a:r>
              <a:rPr sz="1900" spc="-80" dirty="0">
                <a:solidFill>
                  <a:srgbClr val="151616"/>
                </a:solidFill>
                <a:latin typeface="Arial"/>
                <a:cs typeface="Arial"/>
              </a:rPr>
              <a:t>Wszyscy	</a:t>
            </a:r>
            <a:r>
              <a:rPr sz="1900" spc="-30" dirty="0">
                <a:solidFill>
                  <a:srgbClr val="151616"/>
                </a:solidFill>
                <a:latin typeface="Arial"/>
                <a:cs typeface="Arial"/>
              </a:rPr>
              <a:t>wie-	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Najszybciej,	bo	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Resztki</a:t>
            </a:r>
            <a:r>
              <a:rPr sz="19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jedze-  </a:t>
            </a:r>
            <a:r>
              <a:rPr sz="1900" spc="-70" dirty="0">
                <a:solidFill>
                  <a:srgbClr val="151616"/>
                </a:solidFill>
                <a:latin typeface="Arial"/>
                <a:cs typeface="Arial"/>
              </a:rPr>
              <a:t>my,	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że	</a:t>
            </a:r>
            <a:r>
              <a:rPr sz="1900" spc="-40" dirty="0">
                <a:solidFill>
                  <a:srgbClr val="151616"/>
                </a:solidFill>
                <a:latin typeface="Arial"/>
                <a:cs typeface="Arial"/>
              </a:rPr>
              <a:t>papiero-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37668" y="13537469"/>
            <a:ext cx="382968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621665" algn="l"/>
                <a:tab pos="1108710" algn="l"/>
                <a:tab pos="1426210" algn="l"/>
                <a:tab pos="1548130" algn="l"/>
                <a:tab pos="2037714" algn="l"/>
              </a:tabLst>
            </a:pPr>
            <a:r>
              <a:rPr sz="1900" spc="-10" dirty="0">
                <a:solidFill>
                  <a:srgbClr val="00A3D4"/>
                </a:solidFill>
                <a:latin typeface="Arial"/>
                <a:cs typeface="Arial"/>
              </a:rPr>
              <a:t>10  </a:t>
            </a:r>
            <a:r>
              <a:rPr sz="1900" spc="-15" dirty="0">
                <a:solidFill>
                  <a:srgbClr val="00A3D4"/>
                </a:solidFill>
                <a:latin typeface="Arial"/>
                <a:cs typeface="Arial"/>
              </a:rPr>
              <a:t>lat,</a:t>
            </a:r>
            <a:r>
              <a:rPr sz="1900" spc="-35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850" spc="-15" baseline="1461" dirty="0">
                <a:solidFill>
                  <a:srgbClr val="151616"/>
                </a:solidFill>
                <a:latin typeface="Arial"/>
                <a:cs typeface="Arial"/>
              </a:rPr>
              <a:t>trwa</a:t>
            </a:r>
            <a:r>
              <a:rPr sz="2850" spc="637" baseline="146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850" spc="-30" baseline="1461" dirty="0">
                <a:solidFill>
                  <a:srgbClr val="151616"/>
                </a:solidFill>
                <a:latin typeface="Arial"/>
                <a:cs typeface="Arial"/>
              </a:rPr>
              <a:t>roz-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nia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też</a:t>
            </a:r>
            <a:r>
              <a:rPr sz="19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odpad,  kład		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puszek		po	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tzw.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organiczny.  jedzeniu.	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Znacz-	</a:t>
            </a:r>
            <a:r>
              <a:rPr sz="1900" spc="-35" dirty="0">
                <a:solidFill>
                  <a:srgbClr val="151616"/>
                </a:solidFill>
                <a:latin typeface="Arial"/>
                <a:cs typeface="Arial"/>
              </a:rPr>
              <a:t>Takie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odpady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nie	gorzej	jest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rozkładają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37668" y="14695194"/>
            <a:ext cx="33597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  <a:tab pos="1579880" algn="l"/>
                <a:tab pos="2037714" algn="l"/>
              </a:tabLst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z	</a:t>
            </a:r>
            <a:r>
              <a:rPr sz="1900" spc="-90" dirty="0">
                <a:solidFill>
                  <a:srgbClr val="151616"/>
                </a:solidFill>
                <a:latin typeface="Arial"/>
                <a:cs typeface="Arial"/>
              </a:rPr>
              <a:t>puszkami	</a:t>
            </a:r>
            <a:r>
              <a:rPr sz="1900" spc="-55" dirty="0">
                <a:solidFill>
                  <a:srgbClr val="151616"/>
                </a:solidFill>
                <a:latin typeface="Arial"/>
                <a:cs typeface="Arial"/>
              </a:rPr>
              <a:t>po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19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wilgotnym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37668" y="14984632"/>
            <a:ext cx="36360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1455" algn="l"/>
                <a:tab pos="2037714" algn="l"/>
              </a:tabLst>
            </a:pPr>
            <a:r>
              <a:rPr sz="1900" spc="-50" dirty="0">
                <a:solidFill>
                  <a:srgbClr val="151616"/>
                </a:solidFill>
                <a:latin typeface="Arial"/>
                <a:cs typeface="Arial"/>
              </a:rPr>
              <a:t>napojach.	</a:t>
            </a:r>
            <a:r>
              <a:rPr sz="1900" spc="40" dirty="0">
                <a:solidFill>
                  <a:srgbClr val="151616"/>
                </a:solidFill>
                <a:latin typeface="Arial"/>
                <a:cs typeface="Arial"/>
              </a:rPr>
              <a:t>Im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środowisku</a:t>
            </a:r>
            <a:r>
              <a:rPr sz="1900" spc="3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850" spc="-7" baseline="1461" dirty="0">
                <a:solidFill>
                  <a:srgbClr val="00A3D4"/>
                </a:solidFill>
                <a:latin typeface="Arial"/>
                <a:cs typeface="Arial"/>
              </a:rPr>
              <a:t>od</a:t>
            </a:r>
            <a:endParaRPr sz="2850" baseline="1461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37668" y="15274056"/>
            <a:ext cx="373126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42340" algn="l"/>
                <a:tab pos="1099820" algn="l"/>
                <a:tab pos="2037714" algn="l"/>
              </a:tabLst>
            </a:pP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rozkład		zajmie	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2 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miesięcy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do</a:t>
            </a:r>
            <a:r>
              <a:rPr sz="1900" spc="-4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1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ok. </a:t>
            </a:r>
            <a:r>
              <a:rPr sz="1900" spc="-40" dirty="0">
                <a:solidFill>
                  <a:srgbClr val="00A3D4"/>
                </a:solidFill>
                <a:latin typeface="Arial"/>
                <a:cs typeface="Arial"/>
              </a:rPr>
              <a:t>1 </a:t>
            </a:r>
            <a:r>
              <a:rPr sz="1900" spc="-45" dirty="0">
                <a:solidFill>
                  <a:srgbClr val="00A3D4"/>
                </a:solidFill>
                <a:latin typeface="Arial"/>
                <a:cs typeface="Arial"/>
              </a:rPr>
              <a:t>000</a:t>
            </a:r>
            <a:r>
              <a:rPr sz="1900" spc="-20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00A3D4"/>
                </a:solidFill>
                <a:latin typeface="Arial"/>
                <a:cs typeface="Arial"/>
              </a:rPr>
              <a:t>lat!</a:t>
            </a:r>
            <a:r>
              <a:rPr sz="1900" spc="-35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Tyle	</a:t>
            </a:r>
            <a:r>
              <a:rPr sz="1900" spc="-10" dirty="0">
                <a:solidFill>
                  <a:srgbClr val="00A3D4"/>
                </a:solidFill>
                <a:latin typeface="Arial"/>
                <a:cs typeface="Arial"/>
              </a:rPr>
              <a:t>roku. </a:t>
            </a:r>
            <a:r>
              <a:rPr sz="2850" spc="-15" baseline="1461" dirty="0">
                <a:solidFill>
                  <a:srgbClr val="151616"/>
                </a:solidFill>
                <a:latin typeface="Arial"/>
                <a:cs typeface="Arial"/>
              </a:rPr>
              <a:t>Emitowa-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czasu	rozkłada	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ny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podczas ich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r>
              <a:rPr sz="1900" spc="4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też</a:t>
            </a:r>
            <a:r>
              <a:rPr sz="1900" spc="4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karoseria	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rozkładu</a:t>
            </a:r>
            <a:r>
              <a:rPr sz="19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metan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48149" y="16431779"/>
            <a:ext cx="1722120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4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CO2 niszczy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warstwę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ozono-  wą. Wrzucamy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je do</a:t>
            </a:r>
            <a:r>
              <a:rPr sz="19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pojemnika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brązowego.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316729" y="12379768"/>
            <a:ext cx="19424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GUMA 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DO</a:t>
            </a:r>
            <a:r>
              <a:rPr sz="1900" spc="-28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A3D4"/>
                </a:solidFill>
                <a:latin typeface="Arial"/>
                <a:cs typeface="Arial"/>
              </a:rPr>
              <a:t>ŻUCIA</a:t>
            </a:r>
            <a:endParaRPr sz="1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16658" y="13248047"/>
            <a:ext cx="1906905" cy="263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 algn="just">
              <a:lnSpc>
                <a:spcPct val="100000"/>
              </a:lnSpc>
              <a:spcBef>
                <a:spcPts val="100"/>
              </a:spcBef>
            </a:pP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Gdy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tylko 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przy- 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klejona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do pode-  </a:t>
            </a:r>
            <a:r>
              <a:rPr sz="1900" spc="10" dirty="0">
                <a:solidFill>
                  <a:srgbClr val="151616"/>
                </a:solidFill>
                <a:latin typeface="Arial"/>
                <a:cs typeface="Arial"/>
              </a:rPr>
              <a:t>szwy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guma od- 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klei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się od</a:t>
            </a:r>
            <a:r>
              <a:rPr sz="19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butów</a:t>
            </a:r>
            <a:endParaRPr sz="1900">
              <a:latin typeface="Arial"/>
              <a:cs typeface="Arial"/>
            </a:endParaRPr>
          </a:p>
          <a:p>
            <a:pPr marL="12700" marR="5080" indent="-635">
              <a:lnSpc>
                <a:spcPts val="2280"/>
              </a:lnSpc>
              <a:spcBef>
                <a:spcPts val="70"/>
              </a:spcBef>
              <a:tabLst>
                <a:tab pos="708025" algn="l"/>
              </a:tabLst>
            </a:pPr>
            <a:r>
              <a:rPr sz="1900" spc="-95" dirty="0">
                <a:solidFill>
                  <a:srgbClr val="151616"/>
                </a:solidFill>
                <a:latin typeface="Arial"/>
                <a:cs typeface="Arial"/>
              </a:rPr>
              <a:t>– </a:t>
            </a:r>
            <a:r>
              <a:rPr sz="1900" spc="-80" dirty="0">
                <a:solidFill>
                  <a:srgbClr val="151616"/>
                </a:solidFill>
                <a:latin typeface="Arial"/>
                <a:cs typeface="Arial"/>
              </a:rPr>
              <a:t>zacznie </a:t>
            </a:r>
            <a:r>
              <a:rPr sz="1900" spc="-75" dirty="0">
                <a:solidFill>
                  <a:srgbClr val="151616"/>
                </a:solidFill>
                <a:latin typeface="Arial"/>
                <a:cs typeface="Arial"/>
              </a:rPr>
              <a:t>zanie-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czyszczać środo- 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wisko.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Będzie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robić	przez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25"/>
              </a:lnSpc>
            </a:pP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następne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5</a:t>
            </a:r>
            <a:r>
              <a:rPr sz="1900" spc="-114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A3D4"/>
                </a:solidFill>
                <a:latin typeface="Arial"/>
                <a:cs typeface="Arial"/>
              </a:rPr>
              <a:t>lat!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37668" y="16431779"/>
            <a:ext cx="1605280" cy="14230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9050" marR="5080" indent="-6985">
              <a:lnSpc>
                <a:spcPct val="93200"/>
              </a:lnSpc>
              <a:spcBef>
                <a:spcPts val="254"/>
              </a:spcBef>
            </a:pP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samochodu.  </a:t>
            </a:r>
            <a:r>
              <a:rPr sz="1950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r>
              <a:rPr sz="195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151616"/>
                </a:solidFill>
                <a:latin typeface="Arial"/>
                <a:cs typeface="Arial"/>
              </a:rPr>
              <a:t>meta-  lowe wrzuć</a:t>
            </a:r>
            <a:r>
              <a:rPr sz="195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151616"/>
                </a:solidFill>
                <a:latin typeface="Arial"/>
                <a:cs typeface="Arial"/>
              </a:rPr>
              <a:t>do  pojemnika  żółtego.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43" name="object 43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54" name="object 54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58" name="object 58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62" name="object 62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65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66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74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1862"/>
            <a:ext cx="16082010" cy="15453994"/>
            <a:chOff x="0" y="3041862"/>
            <a:chExt cx="16082010" cy="15453994"/>
          </a:xfrm>
        </p:grpSpPr>
        <p:sp>
          <p:nvSpPr>
            <p:cNvPr id="3" name="object 3"/>
            <p:cNvSpPr/>
            <p:nvPr/>
          </p:nvSpPr>
          <p:spPr>
            <a:xfrm>
              <a:off x="0" y="4117723"/>
              <a:ext cx="16082010" cy="14378305"/>
            </a:xfrm>
            <a:custGeom>
              <a:avLst/>
              <a:gdLst/>
              <a:ahLst/>
              <a:cxnLst/>
              <a:rect l="l" t="t" r="r" b="b"/>
              <a:pathLst>
                <a:path w="16082010" h="14378305">
                  <a:moveTo>
                    <a:pt x="0" y="14377679"/>
                  </a:moveTo>
                  <a:lnTo>
                    <a:pt x="16081860" y="14377679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377679"/>
                  </a:lnTo>
                  <a:close/>
                </a:path>
              </a:pathLst>
            </a:custGeom>
            <a:solidFill>
              <a:srgbClr val="E8F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85004" y="3041862"/>
              <a:ext cx="6522578" cy="65097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6916" y="7248755"/>
              <a:ext cx="12552680" cy="921385"/>
            </a:xfrm>
            <a:custGeom>
              <a:avLst/>
              <a:gdLst/>
              <a:ahLst/>
              <a:cxnLst/>
              <a:rect l="l" t="t" r="r" b="b"/>
              <a:pathLst>
                <a:path w="12552680" h="921384">
                  <a:moveTo>
                    <a:pt x="0" y="920858"/>
                  </a:moveTo>
                  <a:lnTo>
                    <a:pt x="0" y="86332"/>
                  </a:lnTo>
                </a:path>
                <a:path w="12552680" h="921384">
                  <a:moveTo>
                    <a:pt x="12552314" y="920858"/>
                  </a:moveTo>
                  <a:lnTo>
                    <a:pt x="12552314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17108" y="11852856"/>
              <a:ext cx="1459101" cy="14591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6988" y="2088299"/>
            <a:ext cx="1096137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30" dirty="0">
                <a:solidFill>
                  <a:srgbClr val="151616"/>
                </a:solidFill>
                <a:latin typeface="Arial"/>
                <a:cs typeface="Arial"/>
              </a:rPr>
              <a:t>KORZYŚCI </a:t>
            </a:r>
            <a:r>
              <a:rPr sz="3350" b="1" dirty="0">
                <a:solidFill>
                  <a:srgbClr val="151616"/>
                </a:solidFill>
                <a:latin typeface="Arial"/>
                <a:cs typeface="Arial"/>
              </a:rPr>
              <a:t>WYNIKAJĄCE Z </a:t>
            </a:r>
            <a:r>
              <a:rPr sz="5025" b="1" spc="7" baseline="2487" dirty="0">
                <a:solidFill>
                  <a:srgbClr val="151616"/>
                </a:solidFill>
                <a:latin typeface="Arial"/>
                <a:cs typeface="Arial"/>
              </a:rPr>
              <a:t>SEGREGA</a:t>
            </a:r>
            <a:r>
              <a:rPr sz="5025" b="1" spc="7" baseline="3316" dirty="0">
                <a:solidFill>
                  <a:srgbClr val="151616"/>
                </a:solidFill>
                <a:latin typeface="Arial"/>
                <a:cs typeface="Arial"/>
              </a:rPr>
              <a:t>CJI</a:t>
            </a:r>
            <a:r>
              <a:rPr sz="5025" b="1" baseline="3316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25" b="1" spc="37" baseline="3316" dirty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endParaRPr sz="5025" baseline="331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73244" y="15304020"/>
            <a:ext cx="148717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Zwiększenie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świadomości  ekologicznej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4459" y="5530067"/>
            <a:ext cx="14062710" cy="9231630"/>
            <a:chOff x="1004459" y="5530067"/>
            <a:chExt cx="14062710" cy="9231630"/>
          </a:xfrm>
        </p:grpSpPr>
        <p:sp>
          <p:nvSpPr>
            <p:cNvPr id="10" name="object 10"/>
            <p:cNvSpPr/>
            <p:nvPr/>
          </p:nvSpPr>
          <p:spPr>
            <a:xfrm>
              <a:off x="10727175" y="13840247"/>
              <a:ext cx="3594735" cy="921385"/>
            </a:xfrm>
            <a:custGeom>
              <a:avLst/>
              <a:gdLst/>
              <a:ahLst/>
              <a:cxnLst/>
              <a:rect l="l" t="t" r="r" b="b"/>
              <a:pathLst>
                <a:path w="3594734" h="921384">
                  <a:moveTo>
                    <a:pt x="3594405" y="920865"/>
                  </a:moveTo>
                  <a:lnTo>
                    <a:pt x="3594405" y="0"/>
                  </a:lnTo>
                </a:path>
                <a:path w="3594734"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01328" y="1188163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39"/>
                  </a:lnTo>
                  <a:lnTo>
                    <a:pt x="614354" y="6488"/>
                  </a:lnTo>
                  <a:lnTo>
                    <a:pt x="567553" y="14440"/>
                  </a:lnTo>
                  <a:lnTo>
                    <a:pt x="521844" y="25390"/>
                  </a:lnTo>
                  <a:lnTo>
                    <a:pt x="477333" y="39231"/>
                  </a:lnTo>
                  <a:lnTo>
                    <a:pt x="434126" y="55857"/>
                  </a:lnTo>
                  <a:lnTo>
                    <a:pt x="392328" y="75164"/>
                  </a:lnTo>
                  <a:lnTo>
                    <a:pt x="352046" y="97044"/>
                  </a:lnTo>
                  <a:lnTo>
                    <a:pt x="313385" y="121392"/>
                  </a:lnTo>
                  <a:lnTo>
                    <a:pt x="276451" y="148103"/>
                  </a:lnTo>
                  <a:lnTo>
                    <a:pt x="241350" y="177070"/>
                  </a:lnTo>
                  <a:lnTo>
                    <a:pt x="208188" y="208188"/>
                  </a:lnTo>
                  <a:lnTo>
                    <a:pt x="177070" y="241350"/>
                  </a:lnTo>
                  <a:lnTo>
                    <a:pt x="148103" y="276451"/>
                  </a:lnTo>
                  <a:lnTo>
                    <a:pt x="121392" y="313385"/>
                  </a:lnTo>
                  <a:lnTo>
                    <a:pt x="97044" y="352046"/>
                  </a:lnTo>
                  <a:lnTo>
                    <a:pt x="75164" y="392328"/>
                  </a:lnTo>
                  <a:lnTo>
                    <a:pt x="55857" y="434126"/>
                  </a:lnTo>
                  <a:lnTo>
                    <a:pt x="39231" y="477333"/>
                  </a:lnTo>
                  <a:lnTo>
                    <a:pt x="25390" y="521844"/>
                  </a:lnTo>
                  <a:lnTo>
                    <a:pt x="14440" y="567553"/>
                  </a:lnTo>
                  <a:lnTo>
                    <a:pt x="6488" y="614354"/>
                  </a:lnTo>
                  <a:lnTo>
                    <a:pt x="1639" y="662141"/>
                  </a:lnTo>
                  <a:lnTo>
                    <a:pt x="0" y="710808"/>
                  </a:lnTo>
                  <a:lnTo>
                    <a:pt x="1639" y="759484"/>
                  </a:lnTo>
                  <a:lnTo>
                    <a:pt x="6488" y="807278"/>
                  </a:lnTo>
                  <a:lnTo>
                    <a:pt x="14440" y="854086"/>
                  </a:lnTo>
                  <a:lnTo>
                    <a:pt x="25390" y="899802"/>
                  </a:lnTo>
                  <a:lnTo>
                    <a:pt x="39231" y="944319"/>
                  </a:lnTo>
                  <a:lnTo>
                    <a:pt x="55857" y="987532"/>
                  </a:lnTo>
                  <a:lnTo>
                    <a:pt x="75164" y="1029335"/>
                  </a:lnTo>
                  <a:lnTo>
                    <a:pt x="97044" y="1069622"/>
                  </a:lnTo>
                  <a:lnTo>
                    <a:pt x="121392" y="1108287"/>
                  </a:lnTo>
                  <a:lnTo>
                    <a:pt x="148103" y="1145224"/>
                  </a:lnTo>
                  <a:lnTo>
                    <a:pt x="177070" y="1180329"/>
                  </a:lnTo>
                  <a:lnTo>
                    <a:pt x="208188" y="1213494"/>
                  </a:lnTo>
                  <a:lnTo>
                    <a:pt x="241350" y="1244614"/>
                  </a:lnTo>
                  <a:lnTo>
                    <a:pt x="276451" y="1273583"/>
                  </a:lnTo>
                  <a:lnTo>
                    <a:pt x="313385" y="1300295"/>
                  </a:lnTo>
                  <a:lnTo>
                    <a:pt x="352046" y="1324645"/>
                  </a:lnTo>
                  <a:lnTo>
                    <a:pt x="392328" y="1346527"/>
                  </a:lnTo>
                  <a:lnTo>
                    <a:pt x="434126" y="1365834"/>
                  </a:lnTo>
                  <a:lnTo>
                    <a:pt x="477333" y="1382462"/>
                  </a:lnTo>
                  <a:lnTo>
                    <a:pt x="521844" y="1396303"/>
                  </a:lnTo>
                  <a:lnTo>
                    <a:pt x="567553" y="1407253"/>
                  </a:lnTo>
                  <a:lnTo>
                    <a:pt x="614354" y="1415205"/>
                  </a:lnTo>
                  <a:lnTo>
                    <a:pt x="662141" y="1420054"/>
                  </a:lnTo>
                  <a:lnTo>
                    <a:pt x="710808" y="1421694"/>
                  </a:lnTo>
                  <a:lnTo>
                    <a:pt x="759475" y="1420054"/>
                  </a:lnTo>
                  <a:lnTo>
                    <a:pt x="807263" y="1415205"/>
                  </a:lnTo>
                  <a:lnTo>
                    <a:pt x="854066" y="1407253"/>
                  </a:lnTo>
                  <a:lnTo>
                    <a:pt x="899777" y="1396303"/>
                  </a:lnTo>
                  <a:lnTo>
                    <a:pt x="944290" y="1382462"/>
                  </a:lnTo>
                  <a:lnTo>
                    <a:pt x="987501" y="1365834"/>
                  </a:lnTo>
                  <a:lnTo>
                    <a:pt x="1029302" y="1346527"/>
                  </a:lnTo>
                  <a:lnTo>
                    <a:pt x="1069588" y="1324645"/>
                  </a:lnTo>
                  <a:lnTo>
                    <a:pt x="1108253" y="1300295"/>
                  </a:lnTo>
                  <a:lnTo>
                    <a:pt x="1145191" y="1273583"/>
                  </a:lnTo>
                  <a:lnTo>
                    <a:pt x="1180297" y="1244614"/>
                  </a:lnTo>
                  <a:lnTo>
                    <a:pt x="1213464" y="1213494"/>
                  </a:lnTo>
                  <a:lnTo>
                    <a:pt x="1244585" y="1180329"/>
                  </a:lnTo>
                  <a:lnTo>
                    <a:pt x="1273557" y="1145224"/>
                  </a:lnTo>
                  <a:lnTo>
                    <a:pt x="1300272" y="1108287"/>
                  </a:lnTo>
                  <a:lnTo>
                    <a:pt x="1324624" y="1069622"/>
                  </a:lnTo>
                  <a:lnTo>
                    <a:pt x="1346508" y="1029335"/>
                  </a:lnTo>
                  <a:lnTo>
                    <a:pt x="1365818" y="987532"/>
                  </a:lnTo>
                  <a:lnTo>
                    <a:pt x="1382448" y="944319"/>
                  </a:lnTo>
                  <a:lnTo>
                    <a:pt x="1396292" y="899802"/>
                  </a:lnTo>
                  <a:lnTo>
                    <a:pt x="1407243" y="854086"/>
                  </a:lnTo>
                  <a:lnTo>
                    <a:pt x="1415197" y="807278"/>
                  </a:lnTo>
                  <a:lnTo>
                    <a:pt x="1420047" y="759484"/>
                  </a:lnTo>
                  <a:lnTo>
                    <a:pt x="1421687" y="710808"/>
                  </a:lnTo>
                  <a:lnTo>
                    <a:pt x="1420047" y="662141"/>
                  </a:lnTo>
                  <a:lnTo>
                    <a:pt x="1415197" y="614354"/>
                  </a:lnTo>
                  <a:lnTo>
                    <a:pt x="1407243" y="567553"/>
                  </a:lnTo>
                  <a:lnTo>
                    <a:pt x="1396292" y="521844"/>
                  </a:lnTo>
                  <a:lnTo>
                    <a:pt x="1382448" y="477333"/>
                  </a:lnTo>
                  <a:lnTo>
                    <a:pt x="1365818" y="434126"/>
                  </a:lnTo>
                  <a:lnTo>
                    <a:pt x="1346508" y="392328"/>
                  </a:lnTo>
                  <a:lnTo>
                    <a:pt x="1324624" y="352046"/>
                  </a:lnTo>
                  <a:lnTo>
                    <a:pt x="1300272" y="313385"/>
                  </a:lnTo>
                  <a:lnTo>
                    <a:pt x="1273557" y="276451"/>
                  </a:lnTo>
                  <a:lnTo>
                    <a:pt x="1244585" y="241350"/>
                  </a:lnTo>
                  <a:lnTo>
                    <a:pt x="1213464" y="208188"/>
                  </a:lnTo>
                  <a:lnTo>
                    <a:pt x="1180297" y="177070"/>
                  </a:lnTo>
                  <a:lnTo>
                    <a:pt x="1145191" y="148103"/>
                  </a:lnTo>
                  <a:lnTo>
                    <a:pt x="1108253" y="121392"/>
                  </a:lnTo>
                  <a:lnTo>
                    <a:pt x="1069588" y="97044"/>
                  </a:lnTo>
                  <a:lnTo>
                    <a:pt x="1029302" y="75164"/>
                  </a:lnTo>
                  <a:lnTo>
                    <a:pt x="987501" y="55857"/>
                  </a:lnTo>
                  <a:lnTo>
                    <a:pt x="944290" y="39231"/>
                  </a:lnTo>
                  <a:lnTo>
                    <a:pt x="899777" y="25390"/>
                  </a:lnTo>
                  <a:lnTo>
                    <a:pt x="854066" y="14440"/>
                  </a:lnTo>
                  <a:lnTo>
                    <a:pt x="807263" y="6488"/>
                  </a:lnTo>
                  <a:lnTo>
                    <a:pt x="759475" y="1639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01328" y="11881636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39"/>
                  </a:lnTo>
                  <a:lnTo>
                    <a:pt x="807263" y="6488"/>
                  </a:lnTo>
                  <a:lnTo>
                    <a:pt x="854066" y="14440"/>
                  </a:lnTo>
                  <a:lnTo>
                    <a:pt x="899777" y="25390"/>
                  </a:lnTo>
                  <a:lnTo>
                    <a:pt x="944290" y="39231"/>
                  </a:lnTo>
                  <a:lnTo>
                    <a:pt x="987501" y="55857"/>
                  </a:lnTo>
                  <a:lnTo>
                    <a:pt x="1029302" y="75164"/>
                  </a:lnTo>
                  <a:lnTo>
                    <a:pt x="1069588" y="97044"/>
                  </a:lnTo>
                  <a:lnTo>
                    <a:pt x="1108253" y="121392"/>
                  </a:lnTo>
                  <a:lnTo>
                    <a:pt x="1145191" y="148103"/>
                  </a:lnTo>
                  <a:lnTo>
                    <a:pt x="1180297" y="177070"/>
                  </a:lnTo>
                  <a:lnTo>
                    <a:pt x="1213464" y="208188"/>
                  </a:lnTo>
                  <a:lnTo>
                    <a:pt x="1244585" y="241350"/>
                  </a:lnTo>
                  <a:lnTo>
                    <a:pt x="1273557" y="276451"/>
                  </a:lnTo>
                  <a:lnTo>
                    <a:pt x="1300272" y="313385"/>
                  </a:lnTo>
                  <a:lnTo>
                    <a:pt x="1324624" y="352046"/>
                  </a:lnTo>
                  <a:lnTo>
                    <a:pt x="1346508" y="392328"/>
                  </a:lnTo>
                  <a:lnTo>
                    <a:pt x="1365818" y="434126"/>
                  </a:lnTo>
                  <a:lnTo>
                    <a:pt x="1382448" y="477333"/>
                  </a:lnTo>
                  <a:lnTo>
                    <a:pt x="1396292" y="521844"/>
                  </a:lnTo>
                  <a:lnTo>
                    <a:pt x="1407243" y="567553"/>
                  </a:lnTo>
                  <a:lnTo>
                    <a:pt x="1415197" y="614354"/>
                  </a:lnTo>
                  <a:lnTo>
                    <a:pt x="1420047" y="662141"/>
                  </a:lnTo>
                  <a:lnTo>
                    <a:pt x="1421687" y="710808"/>
                  </a:lnTo>
                  <a:lnTo>
                    <a:pt x="1420047" y="759484"/>
                  </a:lnTo>
                  <a:lnTo>
                    <a:pt x="1415197" y="807278"/>
                  </a:lnTo>
                  <a:lnTo>
                    <a:pt x="1407243" y="854086"/>
                  </a:lnTo>
                  <a:lnTo>
                    <a:pt x="1396292" y="899802"/>
                  </a:lnTo>
                  <a:lnTo>
                    <a:pt x="1382448" y="944319"/>
                  </a:lnTo>
                  <a:lnTo>
                    <a:pt x="1365818" y="987532"/>
                  </a:lnTo>
                  <a:lnTo>
                    <a:pt x="1346508" y="1029335"/>
                  </a:lnTo>
                  <a:lnTo>
                    <a:pt x="1324624" y="1069622"/>
                  </a:lnTo>
                  <a:lnTo>
                    <a:pt x="1300272" y="1108287"/>
                  </a:lnTo>
                  <a:lnTo>
                    <a:pt x="1273557" y="1145224"/>
                  </a:lnTo>
                  <a:lnTo>
                    <a:pt x="1244585" y="1180329"/>
                  </a:lnTo>
                  <a:lnTo>
                    <a:pt x="1213464" y="1213494"/>
                  </a:lnTo>
                  <a:lnTo>
                    <a:pt x="1180297" y="1244614"/>
                  </a:lnTo>
                  <a:lnTo>
                    <a:pt x="1145191" y="1273583"/>
                  </a:lnTo>
                  <a:lnTo>
                    <a:pt x="1108253" y="1300295"/>
                  </a:lnTo>
                  <a:lnTo>
                    <a:pt x="1069588" y="1324645"/>
                  </a:lnTo>
                  <a:lnTo>
                    <a:pt x="1029302" y="1346527"/>
                  </a:lnTo>
                  <a:lnTo>
                    <a:pt x="987501" y="1365834"/>
                  </a:lnTo>
                  <a:lnTo>
                    <a:pt x="944290" y="1382462"/>
                  </a:lnTo>
                  <a:lnTo>
                    <a:pt x="899777" y="1396303"/>
                  </a:lnTo>
                  <a:lnTo>
                    <a:pt x="854066" y="1407253"/>
                  </a:lnTo>
                  <a:lnTo>
                    <a:pt x="807263" y="1415205"/>
                  </a:lnTo>
                  <a:lnTo>
                    <a:pt x="759475" y="1420054"/>
                  </a:lnTo>
                  <a:lnTo>
                    <a:pt x="710808" y="1421694"/>
                  </a:lnTo>
                  <a:lnTo>
                    <a:pt x="662141" y="1420054"/>
                  </a:lnTo>
                  <a:lnTo>
                    <a:pt x="614354" y="1415205"/>
                  </a:lnTo>
                  <a:lnTo>
                    <a:pt x="567553" y="1407253"/>
                  </a:lnTo>
                  <a:lnTo>
                    <a:pt x="521844" y="1396303"/>
                  </a:lnTo>
                  <a:lnTo>
                    <a:pt x="477333" y="1382462"/>
                  </a:lnTo>
                  <a:lnTo>
                    <a:pt x="434126" y="1365834"/>
                  </a:lnTo>
                  <a:lnTo>
                    <a:pt x="392328" y="1346527"/>
                  </a:lnTo>
                  <a:lnTo>
                    <a:pt x="352046" y="1324645"/>
                  </a:lnTo>
                  <a:lnTo>
                    <a:pt x="313385" y="1300295"/>
                  </a:lnTo>
                  <a:lnTo>
                    <a:pt x="276451" y="1273583"/>
                  </a:lnTo>
                  <a:lnTo>
                    <a:pt x="241350" y="1244614"/>
                  </a:lnTo>
                  <a:lnTo>
                    <a:pt x="208188" y="1213494"/>
                  </a:lnTo>
                  <a:lnTo>
                    <a:pt x="177070" y="1180329"/>
                  </a:lnTo>
                  <a:lnTo>
                    <a:pt x="148103" y="1145224"/>
                  </a:lnTo>
                  <a:lnTo>
                    <a:pt x="121392" y="1108287"/>
                  </a:lnTo>
                  <a:lnTo>
                    <a:pt x="97044" y="1069622"/>
                  </a:lnTo>
                  <a:lnTo>
                    <a:pt x="75164" y="1029335"/>
                  </a:lnTo>
                  <a:lnTo>
                    <a:pt x="55857" y="987532"/>
                  </a:lnTo>
                  <a:lnTo>
                    <a:pt x="39231" y="944319"/>
                  </a:lnTo>
                  <a:lnTo>
                    <a:pt x="25390" y="899802"/>
                  </a:lnTo>
                  <a:lnTo>
                    <a:pt x="14440" y="854086"/>
                  </a:lnTo>
                  <a:lnTo>
                    <a:pt x="6488" y="807278"/>
                  </a:lnTo>
                  <a:lnTo>
                    <a:pt x="1639" y="759484"/>
                  </a:lnTo>
                  <a:lnTo>
                    <a:pt x="0" y="710808"/>
                  </a:lnTo>
                  <a:lnTo>
                    <a:pt x="1639" y="662141"/>
                  </a:lnTo>
                  <a:lnTo>
                    <a:pt x="6488" y="614354"/>
                  </a:lnTo>
                  <a:lnTo>
                    <a:pt x="14440" y="567553"/>
                  </a:lnTo>
                  <a:lnTo>
                    <a:pt x="25390" y="521844"/>
                  </a:lnTo>
                  <a:lnTo>
                    <a:pt x="39231" y="477333"/>
                  </a:lnTo>
                  <a:lnTo>
                    <a:pt x="55857" y="434126"/>
                  </a:lnTo>
                  <a:lnTo>
                    <a:pt x="75164" y="392328"/>
                  </a:lnTo>
                  <a:lnTo>
                    <a:pt x="97044" y="352046"/>
                  </a:lnTo>
                  <a:lnTo>
                    <a:pt x="121392" y="313385"/>
                  </a:lnTo>
                  <a:lnTo>
                    <a:pt x="148103" y="276451"/>
                  </a:lnTo>
                  <a:lnTo>
                    <a:pt x="177070" y="241350"/>
                  </a:lnTo>
                  <a:lnTo>
                    <a:pt x="208188" y="208188"/>
                  </a:lnTo>
                  <a:lnTo>
                    <a:pt x="241350" y="177070"/>
                  </a:lnTo>
                  <a:lnTo>
                    <a:pt x="276451" y="148103"/>
                  </a:lnTo>
                  <a:lnTo>
                    <a:pt x="313385" y="121392"/>
                  </a:lnTo>
                  <a:lnTo>
                    <a:pt x="352046" y="97044"/>
                  </a:lnTo>
                  <a:lnTo>
                    <a:pt x="392328" y="75164"/>
                  </a:lnTo>
                  <a:lnTo>
                    <a:pt x="434126" y="55857"/>
                  </a:lnTo>
                  <a:lnTo>
                    <a:pt x="477333" y="39231"/>
                  </a:lnTo>
                  <a:lnTo>
                    <a:pt x="521844" y="25390"/>
                  </a:lnTo>
                  <a:lnTo>
                    <a:pt x="567553" y="14440"/>
                  </a:lnTo>
                  <a:lnTo>
                    <a:pt x="614354" y="6488"/>
                  </a:lnTo>
                  <a:lnTo>
                    <a:pt x="662141" y="1639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BCD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26512" y="12191639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712298" y="72286"/>
                  </a:moveTo>
                  <a:lnTo>
                    <a:pt x="58737" y="72286"/>
                  </a:lnTo>
                  <a:lnTo>
                    <a:pt x="37469" y="77404"/>
                  </a:lnTo>
                  <a:lnTo>
                    <a:pt x="18621" y="90828"/>
                  </a:lnTo>
                  <a:lnTo>
                    <a:pt x="5147" y="109666"/>
                  </a:lnTo>
                  <a:lnTo>
                    <a:pt x="0" y="131024"/>
                  </a:lnTo>
                  <a:lnTo>
                    <a:pt x="0" y="712368"/>
                  </a:lnTo>
                  <a:lnTo>
                    <a:pt x="4935" y="733427"/>
                  </a:lnTo>
                  <a:lnTo>
                    <a:pt x="18311" y="752298"/>
                  </a:lnTo>
                  <a:lnTo>
                    <a:pt x="37977" y="765889"/>
                  </a:lnTo>
                  <a:lnTo>
                    <a:pt x="61787" y="771106"/>
                  </a:lnTo>
                  <a:lnTo>
                    <a:pt x="709318" y="771106"/>
                  </a:lnTo>
                  <a:lnTo>
                    <a:pt x="732848" y="766080"/>
                  </a:lnTo>
                  <a:lnTo>
                    <a:pt x="752520" y="752555"/>
                  </a:lnTo>
                  <a:lnTo>
                    <a:pt x="766020" y="732859"/>
                  </a:lnTo>
                  <a:lnTo>
                    <a:pt x="768149" y="722867"/>
                  </a:lnTo>
                  <a:lnTo>
                    <a:pt x="67746" y="722867"/>
                  </a:lnTo>
                  <a:lnTo>
                    <a:pt x="59281" y="721624"/>
                  </a:lnTo>
                  <a:lnTo>
                    <a:pt x="53177" y="717919"/>
                  </a:lnTo>
                  <a:lnTo>
                    <a:pt x="49481" y="711794"/>
                  </a:lnTo>
                  <a:lnTo>
                    <a:pt x="48238" y="703288"/>
                  </a:lnTo>
                  <a:lnTo>
                    <a:pt x="48238" y="140104"/>
                  </a:lnTo>
                  <a:lnTo>
                    <a:pt x="49481" y="131628"/>
                  </a:lnTo>
                  <a:lnTo>
                    <a:pt x="53177" y="125499"/>
                  </a:lnTo>
                  <a:lnTo>
                    <a:pt x="59281" y="121778"/>
                  </a:lnTo>
                  <a:lnTo>
                    <a:pt x="67746" y="120525"/>
                  </a:lnTo>
                  <a:lnTo>
                    <a:pt x="768504" y="120525"/>
                  </a:lnTo>
                  <a:lnTo>
                    <a:pt x="765907" y="109755"/>
                  </a:lnTo>
                  <a:lnTo>
                    <a:pt x="752467" y="90908"/>
                  </a:lnTo>
                  <a:lnTo>
                    <a:pt x="733626" y="77434"/>
                  </a:lnTo>
                  <a:lnTo>
                    <a:pt x="712298" y="72286"/>
                  </a:lnTo>
                  <a:close/>
                </a:path>
                <a:path w="771525" h="771525">
                  <a:moveTo>
                    <a:pt x="768504" y="120525"/>
                  </a:moveTo>
                  <a:lnTo>
                    <a:pt x="703288" y="120525"/>
                  </a:lnTo>
                  <a:lnTo>
                    <a:pt x="711764" y="121778"/>
                  </a:lnTo>
                  <a:lnTo>
                    <a:pt x="717893" y="125499"/>
                  </a:lnTo>
                  <a:lnTo>
                    <a:pt x="721614" y="131628"/>
                  </a:lnTo>
                  <a:lnTo>
                    <a:pt x="722867" y="140104"/>
                  </a:lnTo>
                  <a:lnTo>
                    <a:pt x="722867" y="703288"/>
                  </a:lnTo>
                  <a:lnTo>
                    <a:pt x="721614" y="711794"/>
                  </a:lnTo>
                  <a:lnTo>
                    <a:pt x="717893" y="717919"/>
                  </a:lnTo>
                  <a:lnTo>
                    <a:pt x="711764" y="721624"/>
                  </a:lnTo>
                  <a:lnTo>
                    <a:pt x="703288" y="722867"/>
                  </a:lnTo>
                  <a:lnTo>
                    <a:pt x="768149" y="722867"/>
                  </a:lnTo>
                  <a:lnTo>
                    <a:pt x="771035" y="709318"/>
                  </a:lnTo>
                  <a:lnTo>
                    <a:pt x="771035" y="131024"/>
                  </a:lnTo>
                  <a:lnTo>
                    <a:pt x="768504" y="120525"/>
                  </a:lnTo>
                  <a:close/>
                </a:path>
                <a:path w="771525" h="771525">
                  <a:moveTo>
                    <a:pt x="265027" y="530126"/>
                  </a:moveTo>
                  <a:lnTo>
                    <a:pt x="168692" y="530126"/>
                  </a:lnTo>
                  <a:lnTo>
                    <a:pt x="168692" y="602413"/>
                  </a:lnTo>
                  <a:lnTo>
                    <a:pt x="265027" y="602413"/>
                  </a:lnTo>
                  <a:lnTo>
                    <a:pt x="265027" y="530126"/>
                  </a:lnTo>
                  <a:close/>
                </a:path>
                <a:path w="771525" h="771525">
                  <a:moveTo>
                    <a:pt x="433720" y="530126"/>
                  </a:moveTo>
                  <a:lnTo>
                    <a:pt x="337314" y="530126"/>
                  </a:lnTo>
                  <a:lnTo>
                    <a:pt x="337314" y="602413"/>
                  </a:lnTo>
                  <a:lnTo>
                    <a:pt x="433720" y="602413"/>
                  </a:lnTo>
                  <a:lnTo>
                    <a:pt x="433720" y="530126"/>
                  </a:lnTo>
                  <a:close/>
                </a:path>
                <a:path w="771525" h="771525">
                  <a:moveTo>
                    <a:pt x="602413" y="530126"/>
                  </a:moveTo>
                  <a:lnTo>
                    <a:pt x="506007" y="530126"/>
                  </a:lnTo>
                  <a:lnTo>
                    <a:pt x="506007" y="602413"/>
                  </a:lnTo>
                  <a:lnTo>
                    <a:pt x="602413" y="602413"/>
                  </a:lnTo>
                  <a:lnTo>
                    <a:pt x="602413" y="530126"/>
                  </a:lnTo>
                  <a:close/>
                </a:path>
                <a:path w="771525" h="771525">
                  <a:moveTo>
                    <a:pt x="265027" y="409672"/>
                  </a:moveTo>
                  <a:lnTo>
                    <a:pt x="168692" y="409672"/>
                  </a:lnTo>
                  <a:lnTo>
                    <a:pt x="168692" y="481959"/>
                  </a:lnTo>
                  <a:lnTo>
                    <a:pt x="265027" y="481959"/>
                  </a:lnTo>
                  <a:lnTo>
                    <a:pt x="265027" y="409672"/>
                  </a:lnTo>
                  <a:close/>
                </a:path>
                <a:path w="771525" h="771525">
                  <a:moveTo>
                    <a:pt x="433720" y="409672"/>
                  </a:moveTo>
                  <a:lnTo>
                    <a:pt x="337314" y="409672"/>
                  </a:lnTo>
                  <a:lnTo>
                    <a:pt x="337314" y="481959"/>
                  </a:lnTo>
                  <a:lnTo>
                    <a:pt x="433720" y="481959"/>
                  </a:lnTo>
                  <a:lnTo>
                    <a:pt x="433720" y="409672"/>
                  </a:lnTo>
                  <a:close/>
                </a:path>
                <a:path w="771525" h="771525">
                  <a:moveTo>
                    <a:pt x="602413" y="409672"/>
                  </a:moveTo>
                  <a:lnTo>
                    <a:pt x="506007" y="409672"/>
                  </a:lnTo>
                  <a:lnTo>
                    <a:pt x="506007" y="481959"/>
                  </a:lnTo>
                  <a:lnTo>
                    <a:pt x="602413" y="481959"/>
                  </a:lnTo>
                  <a:lnTo>
                    <a:pt x="602413" y="409672"/>
                  </a:lnTo>
                  <a:close/>
                </a:path>
                <a:path w="771525" h="771525">
                  <a:moveTo>
                    <a:pt x="265027" y="289147"/>
                  </a:moveTo>
                  <a:lnTo>
                    <a:pt x="168692" y="289147"/>
                  </a:lnTo>
                  <a:lnTo>
                    <a:pt x="168692" y="361433"/>
                  </a:lnTo>
                  <a:lnTo>
                    <a:pt x="265027" y="361433"/>
                  </a:lnTo>
                  <a:lnTo>
                    <a:pt x="265027" y="289147"/>
                  </a:lnTo>
                  <a:close/>
                </a:path>
                <a:path w="771525" h="771525">
                  <a:moveTo>
                    <a:pt x="433720" y="289147"/>
                  </a:moveTo>
                  <a:lnTo>
                    <a:pt x="337314" y="289147"/>
                  </a:lnTo>
                  <a:lnTo>
                    <a:pt x="337314" y="361433"/>
                  </a:lnTo>
                  <a:lnTo>
                    <a:pt x="433720" y="361433"/>
                  </a:lnTo>
                  <a:lnTo>
                    <a:pt x="433720" y="289147"/>
                  </a:lnTo>
                  <a:close/>
                </a:path>
                <a:path w="771525" h="771525">
                  <a:moveTo>
                    <a:pt x="602413" y="289147"/>
                  </a:moveTo>
                  <a:lnTo>
                    <a:pt x="506007" y="289147"/>
                  </a:lnTo>
                  <a:lnTo>
                    <a:pt x="506007" y="361433"/>
                  </a:lnTo>
                  <a:lnTo>
                    <a:pt x="602413" y="361433"/>
                  </a:lnTo>
                  <a:lnTo>
                    <a:pt x="602413" y="289147"/>
                  </a:lnTo>
                  <a:close/>
                </a:path>
                <a:path w="771525" h="771525">
                  <a:moveTo>
                    <a:pt x="216860" y="120525"/>
                  </a:moveTo>
                  <a:lnTo>
                    <a:pt x="168692" y="120525"/>
                  </a:lnTo>
                  <a:lnTo>
                    <a:pt x="168692" y="171743"/>
                  </a:lnTo>
                  <a:lnTo>
                    <a:pt x="170582" y="179644"/>
                  </a:lnTo>
                  <a:lnTo>
                    <a:pt x="175990" y="186374"/>
                  </a:lnTo>
                  <a:lnTo>
                    <a:pt x="184524" y="191056"/>
                  </a:lnTo>
                  <a:lnTo>
                    <a:pt x="195791" y="192812"/>
                  </a:lnTo>
                  <a:lnTo>
                    <a:pt x="203033" y="190836"/>
                  </a:lnTo>
                  <a:lnTo>
                    <a:pt x="209837" y="185789"/>
                  </a:lnTo>
                  <a:lnTo>
                    <a:pt x="214885" y="178985"/>
                  </a:lnTo>
                  <a:lnTo>
                    <a:pt x="216860" y="171743"/>
                  </a:lnTo>
                  <a:lnTo>
                    <a:pt x="216860" y="120525"/>
                  </a:lnTo>
                  <a:close/>
                </a:path>
                <a:path w="771525" h="771525">
                  <a:moveTo>
                    <a:pt x="409601" y="120525"/>
                  </a:moveTo>
                  <a:lnTo>
                    <a:pt x="361433" y="120525"/>
                  </a:lnTo>
                  <a:lnTo>
                    <a:pt x="361433" y="171743"/>
                  </a:lnTo>
                  <a:lnTo>
                    <a:pt x="363323" y="179644"/>
                  </a:lnTo>
                  <a:lnTo>
                    <a:pt x="368731" y="186374"/>
                  </a:lnTo>
                  <a:lnTo>
                    <a:pt x="377265" y="191056"/>
                  </a:lnTo>
                  <a:lnTo>
                    <a:pt x="388532" y="192812"/>
                  </a:lnTo>
                  <a:lnTo>
                    <a:pt x="395804" y="190836"/>
                  </a:lnTo>
                  <a:lnTo>
                    <a:pt x="402605" y="185789"/>
                  </a:lnTo>
                  <a:lnTo>
                    <a:pt x="407636" y="178985"/>
                  </a:lnTo>
                  <a:lnTo>
                    <a:pt x="409601" y="171743"/>
                  </a:lnTo>
                  <a:lnTo>
                    <a:pt x="409601" y="120525"/>
                  </a:lnTo>
                  <a:close/>
                </a:path>
                <a:path w="771525" h="771525">
                  <a:moveTo>
                    <a:pt x="602413" y="120525"/>
                  </a:moveTo>
                  <a:lnTo>
                    <a:pt x="554175" y="120525"/>
                  </a:lnTo>
                  <a:lnTo>
                    <a:pt x="554175" y="171743"/>
                  </a:lnTo>
                  <a:lnTo>
                    <a:pt x="556076" y="179644"/>
                  </a:lnTo>
                  <a:lnTo>
                    <a:pt x="561508" y="186374"/>
                  </a:lnTo>
                  <a:lnTo>
                    <a:pt x="570066" y="191056"/>
                  </a:lnTo>
                  <a:lnTo>
                    <a:pt x="581344" y="192812"/>
                  </a:lnTo>
                  <a:lnTo>
                    <a:pt x="588587" y="190836"/>
                  </a:lnTo>
                  <a:lnTo>
                    <a:pt x="595390" y="185789"/>
                  </a:lnTo>
                  <a:lnTo>
                    <a:pt x="600438" y="178985"/>
                  </a:lnTo>
                  <a:lnTo>
                    <a:pt x="602413" y="171743"/>
                  </a:lnTo>
                  <a:lnTo>
                    <a:pt x="602413" y="120525"/>
                  </a:lnTo>
                  <a:close/>
                </a:path>
                <a:path w="771525" h="771525">
                  <a:moveTo>
                    <a:pt x="189761" y="0"/>
                  </a:moveTo>
                  <a:lnTo>
                    <a:pt x="182489" y="1976"/>
                  </a:lnTo>
                  <a:lnTo>
                    <a:pt x="175689" y="7031"/>
                  </a:lnTo>
                  <a:lnTo>
                    <a:pt x="170658" y="13856"/>
                  </a:lnTo>
                  <a:lnTo>
                    <a:pt x="168692" y="21139"/>
                  </a:lnTo>
                  <a:lnTo>
                    <a:pt x="168692" y="72286"/>
                  </a:lnTo>
                  <a:lnTo>
                    <a:pt x="216860" y="72286"/>
                  </a:lnTo>
                  <a:lnTo>
                    <a:pt x="216860" y="21139"/>
                  </a:lnTo>
                  <a:lnTo>
                    <a:pt x="214970" y="13227"/>
                  </a:lnTo>
                  <a:lnTo>
                    <a:pt x="209562" y="6473"/>
                  </a:lnTo>
                  <a:lnTo>
                    <a:pt x="201028" y="1766"/>
                  </a:lnTo>
                  <a:lnTo>
                    <a:pt x="189761" y="0"/>
                  </a:lnTo>
                  <a:close/>
                </a:path>
                <a:path w="771525" h="771525">
                  <a:moveTo>
                    <a:pt x="382502" y="0"/>
                  </a:moveTo>
                  <a:lnTo>
                    <a:pt x="375260" y="1976"/>
                  </a:lnTo>
                  <a:lnTo>
                    <a:pt x="368456" y="7031"/>
                  </a:lnTo>
                  <a:lnTo>
                    <a:pt x="363409" y="13856"/>
                  </a:lnTo>
                  <a:lnTo>
                    <a:pt x="361433" y="21139"/>
                  </a:lnTo>
                  <a:lnTo>
                    <a:pt x="361433" y="72286"/>
                  </a:lnTo>
                  <a:lnTo>
                    <a:pt x="409601" y="72286"/>
                  </a:lnTo>
                  <a:lnTo>
                    <a:pt x="409601" y="21139"/>
                  </a:lnTo>
                  <a:lnTo>
                    <a:pt x="407711" y="13227"/>
                  </a:lnTo>
                  <a:lnTo>
                    <a:pt x="402303" y="6473"/>
                  </a:lnTo>
                  <a:lnTo>
                    <a:pt x="393769" y="1766"/>
                  </a:lnTo>
                  <a:lnTo>
                    <a:pt x="382502" y="0"/>
                  </a:lnTo>
                  <a:close/>
                </a:path>
                <a:path w="771525" h="771525">
                  <a:moveTo>
                    <a:pt x="575314" y="0"/>
                  </a:moveTo>
                  <a:lnTo>
                    <a:pt x="568031" y="1976"/>
                  </a:lnTo>
                  <a:lnTo>
                    <a:pt x="561206" y="7031"/>
                  </a:lnTo>
                  <a:lnTo>
                    <a:pt x="556151" y="13856"/>
                  </a:lnTo>
                  <a:lnTo>
                    <a:pt x="554175" y="21139"/>
                  </a:lnTo>
                  <a:lnTo>
                    <a:pt x="554175" y="72286"/>
                  </a:lnTo>
                  <a:lnTo>
                    <a:pt x="602413" y="72286"/>
                  </a:lnTo>
                  <a:lnTo>
                    <a:pt x="602413" y="21139"/>
                  </a:lnTo>
                  <a:lnTo>
                    <a:pt x="600513" y="13227"/>
                  </a:lnTo>
                  <a:lnTo>
                    <a:pt x="595089" y="6473"/>
                  </a:lnTo>
                  <a:lnTo>
                    <a:pt x="586552" y="1766"/>
                  </a:lnTo>
                  <a:lnTo>
                    <a:pt x="575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26512" y="12191639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48238" y="703288"/>
                  </a:moveTo>
                  <a:lnTo>
                    <a:pt x="48238" y="140104"/>
                  </a:lnTo>
                  <a:lnTo>
                    <a:pt x="49481" y="131628"/>
                  </a:lnTo>
                  <a:lnTo>
                    <a:pt x="53177" y="125499"/>
                  </a:lnTo>
                  <a:lnTo>
                    <a:pt x="59281" y="121778"/>
                  </a:lnTo>
                  <a:lnTo>
                    <a:pt x="67746" y="120525"/>
                  </a:lnTo>
                  <a:lnTo>
                    <a:pt x="168692" y="120525"/>
                  </a:lnTo>
                  <a:lnTo>
                    <a:pt x="168692" y="171743"/>
                  </a:lnTo>
                  <a:lnTo>
                    <a:pt x="170582" y="179644"/>
                  </a:lnTo>
                  <a:lnTo>
                    <a:pt x="175990" y="186374"/>
                  </a:lnTo>
                  <a:lnTo>
                    <a:pt x="184524" y="191056"/>
                  </a:lnTo>
                  <a:lnTo>
                    <a:pt x="195791" y="192812"/>
                  </a:lnTo>
                  <a:lnTo>
                    <a:pt x="203033" y="190836"/>
                  </a:lnTo>
                  <a:lnTo>
                    <a:pt x="209837" y="185789"/>
                  </a:lnTo>
                  <a:lnTo>
                    <a:pt x="214885" y="178985"/>
                  </a:lnTo>
                  <a:lnTo>
                    <a:pt x="216860" y="171743"/>
                  </a:lnTo>
                  <a:lnTo>
                    <a:pt x="216860" y="120525"/>
                  </a:lnTo>
                  <a:lnTo>
                    <a:pt x="361433" y="120525"/>
                  </a:lnTo>
                  <a:lnTo>
                    <a:pt x="361433" y="171743"/>
                  </a:lnTo>
                  <a:lnTo>
                    <a:pt x="363323" y="179644"/>
                  </a:lnTo>
                  <a:lnTo>
                    <a:pt x="368731" y="186374"/>
                  </a:lnTo>
                  <a:lnTo>
                    <a:pt x="377265" y="191056"/>
                  </a:lnTo>
                  <a:lnTo>
                    <a:pt x="388532" y="192812"/>
                  </a:lnTo>
                  <a:lnTo>
                    <a:pt x="395805" y="190836"/>
                  </a:lnTo>
                  <a:lnTo>
                    <a:pt x="402605" y="185789"/>
                  </a:lnTo>
                  <a:lnTo>
                    <a:pt x="407636" y="178985"/>
                  </a:lnTo>
                  <a:lnTo>
                    <a:pt x="409601" y="171743"/>
                  </a:lnTo>
                  <a:lnTo>
                    <a:pt x="409601" y="120525"/>
                  </a:lnTo>
                  <a:lnTo>
                    <a:pt x="554175" y="120525"/>
                  </a:lnTo>
                  <a:lnTo>
                    <a:pt x="554175" y="171743"/>
                  </a:lnTo>
                  <a:lnTo>
                    <a:pt x="556076" y="179644"/>
                  </a:lnTo>
                  <a:lnTo>
                    <a:pt x="561508" y="186374"/>
                  </a:lnTo>
                  <a:lnTo>
                    <a:pt x="570066" y="191056"/>
                  </a:lnTo>
                  <a:lnTo>
                    <a:pt x="581344" y="192812"/>
                  </a:lnTo>
                  <a:lnTo>
                    <a:pt x="588587" y="190836"/>
                  </a:lnTo>
                  <a:lnTo>
                    <a:pt x="595390" y="185789"/>
                  </a:lnTo>
                  <a:lnTo>
                    <a:pt x="600438" y="178985"/>
                  </a:lnTo>
                  <a:lnTo>
                    <a:pt x="602413" y="171743"/>
                  </a:lnTo>
                  <a:lnTo>
                    <a:pt x="602413" y="120525"/>
                  </a:lnTo>
                  <a:lnTo>
                    <a:pt x="703288" y="120525"/>
                  </a:lnTo>
                  <a:lnTo>
                    <a:pt x="711764" y="121778"/>
                  </a:lnTo>
                  <a:lnTo>
                    <a:pt x="717893" y="125499"/>
                  </a:lnTo>
                  <a:lnTo>
                    <a:pt x="721614" y="131628"/>
                  </a:lnTo>
                  <a:lnTo>
                    <a:pt x="722867" y="140104"/>
                  </a:lnTo>
                  <a:lnTo>
                    <a:pt x="722867" y="703288"/>
                  </a:lnTo>
                  <a:lnTo>
                    <a:pt x="721614" y="711794"/>
                  </a:lnTo>
                  <a:lnTo>
                    <a:pt x="717893" y="717919"/>
                  </a:lnTo>
                  <a:lnTo>
                    <a:pt x="711764" y="721624"/>
                  </a:lnTo>
                  <a:lnTo>
                    <a:pt x="703288" y="722867"/>
                  </a:lnTo>
                  <a:lnTo>
                    <a:pt x="67746" y="722867"/>
                  </a:lnTo>
                  <a:lnTo>
                    <a:pt x="59281" y="721624"/>
                  </a:lnTo>
                  <a:lnTo>
                    <a:pt x="53177" y="717919"/>
                  </a:lnTo>
                  <a:lnTo>
                    <a:pt x="49481" y="711794"/>
                  </a:lnTo>
                  <a:lnTo>
                    <a:pt x="48238" y="703288"/>
                  </a:lnTo>
                  <a:close/>
                </a:path>
                <a:path w="771525" h="771525">
                  <a:moveTo>
                    <a:pt x="506007" y="602413"/>
                  </a:moveTo>
                  <a:lnTo>
                    <a:pt x="602413" y="602413"/>
                  </a:lnTo>
                  <a:lnTo>
                    <a:pt x="602413" y="530126"/>
                  </a:lnTo>
                  <a:lnTo>
                    <a:pt x="506007" y="530126"/>
                  </a:lnTo>
                  <a:lnTo>
                    <a:pt x="506007" y="602413"/>
                  </a:lnTo>
                  <a:close/>
                </a:path>
                <a:path w="771525" h="771525">
                  <a:moveTo>
                    <a:pt x="337314" y="602413"/>
                  </a:moveTo>
                  <a:lnTo>
                    <a:pt x="433720" y="602413"/>
                  </a:lnTo>
                  <a:lnTo>
                    <a:pt x="433720" y="530126"/>
                  </a:lnTo>
                  <a:lnTo>
                    <a:pt x="337314" y="530126"/>
                  </a:lnTo>
                  <a:lnTo>
                    <a:pt x="337314" y="602413"/>
                  </a:lnTo>
                  <a:close/>
                </a:path>
                <a:path w="771525" h="771525">
                  <a:moveTo>
                    <a:pt x="168692" y="602413"/>
                  </a:moveTo>
                  <a:lnTo>
                    <a:pt x="265027" y="602413"/>
                  </a:lnTo>
                  <a:lnTo>
                    <a:pt x="265027" y="530126"/>
                  </a:lnTo>
                  <a:lnTo>
                    <a:pt x="168692" y="530126"/>
                  </a:lnTo>
                  <a:lnTo>
                    <a:pt x="168692" y="602413"/>
                  </a:lnTo>
                  <a:close/>
                </a:path>
                <a:path w="771525" h="771525">
                  <a:moveTo>
                    <a:pt x="337314" y="481959"/>
                  </a:moveTo>
                  <a:lnTo>
                    <a:pt x="433720" y="481959"/>
                  </a:lnTo>
                  <a:lnTo>
                    <a:pt x="433720" y="409672"/>
                  </a:lnTo>
                  <a:lnTo>
                    <a:pt x="337314" y="409672"/>
                  </a:lnTo>
                  <a:lnTo>
                    <a:pt x="337314" y="481959"/>
                  </a:lnTo>
                  <a:close/>
                </a:path>
                <a:path w="771525" h="771525">
                  <a:moveTo>
                    <a:pt x="168692" y="481959"/>
                  </a:moveTo>
                  <a:lnTo>
                    <a:pt x="265027" y="481959"/>
                  </a:lnTo>
                  <a:lnTo>
                    <a:pt x="265027" y="409672"/>
                  </a:lnTo>
                  <a:lnTo>
                    <a:pt x="168692" y="409672"/>
                  </a:lnTo>
                  <a:lnTo>
                    <a:pt x="168692" y="481959"/>
                  </a:lnTo>
                  <a:close/>
                </a:path>
                <a:path w="771525" h="771525">
                  <a:moveTo>
                    <a:pt x="506007" y="481959"/>
                  </a:moveTo>
                  <a:lnTo>
                    <a:pt x="602413" y="481959"/>
                  </a:lnTo>
                  <a:lnTo>
                    <a:pt x="602413" y="409672"/>
                  </a:lnTo>
                  <a:lnTo>
                    <a:pt x="506007" y="409672"/>
                  </a:lnTo>
                  <a:lnTo>
                    <a:pt x="506007" y="481959"/>
                  </a:lnTo>
                  <a:close/>
                </a:path>
                <a:path w="771525" h="771525">
                  <a:moveTo>
                    <a:pt x="506007" y="361433"/>
                  </a:moveTo>
                  <a:lnTo>
                    <a:pt x="602413" y="361433"/>
                  </a:lnTo>
                  <a:lnTo>
                    <a:pt x="602413" y="289147"/>
                  </a:lnTo>
                  <a:lnTo>
                    <a:pt x="506007" y="289147"/>
                  </a:lnTo>
                  <a:lnTo>
                    <a:pt x="506007" y="361433"/>
                  </a:lnTo>
                  <a:close/>
                </a:path>
                <a:path w="771525" h="771525">
                  <a:moveTo>
                    <a:pt x="337314" y="361433"/>
                  </a:moveTo>
                  <a:lnTo>
                    <a:pt x="433720" y="361433"/>
                  </a:lnTo>
                  <a:lnTo>
                    <a:pt x="433720" y="289147"/>
                  </a:lnTo>
                  <a:lnTo>
                    <a:pt x="337314" y="289147"/>
                  </a:lnTo>
                  <a:lnTo>
                    <a:pt x="337314" y="361433"/>
                  </a:lnTo>
                  <a:close/>
                </a:path>
                <a:path w="771525" h="771525">
                  <a:moveTo>
                    <a:pt x="168692" y="361433"/>
                  </a:moveTo>
                  <a:lnTo>
                    <a:pt x="265027" y="361433"/>
                  </a:lnTo>
                  <a:lnTo>
                    <a:pt x="265027" y="289147"/>
                  </a:lnTo>
                  <a:lnTo>
                    <a:pt x="168692" y="289147"/>
                  </a:lnTo>
                  <a:lnTo>
                    <a:pt x="168692" y="361433"/>
                  </a:lnTo>
                  <a:close/>
                </a:path>
                <a:path w="771525" h="771525">
                  <a:moveTo>
                    <a:pt x="168692" y="21139"/>
                  </a:moveTo>
                  <a:lnTo>
                    <a:pt x="168692" y="72286"/>
                  </a:lnTo>
                  <a:lnTo>
                    <a:pt x="58737" y="72286"/>
                  </a:lnTo>
                  <a:lnTo>
                    <a:pt x="37469" y="77404"/>
                  </a:lnTo>
                  <a:lnTo>
                    <a:pt x="18621" y="90828"/>
                  </a:lnTo>
                  <a:lnTo>
                    <a:pt x="5147" y="109666"/>
                  </a:lnTo>
                  <a:lnTo>
                    <a:pt x="0" y="131024"/>
                  </a:lnTo>
                  <a:lnTo>
                    <a:pt x="0" y="712368"/>
                  </a:lnTo>
                  <a:lnTo>
                    <a:pt x="4935" y="733427"/>
                  </a:lnTo>
                  <a:lnTo>
                    <a:pt x="18311" y="752298"/>
                  </a:lnTo>
                  <a:lnTo>
                    <a:pt x="37977" y="765889"/>
                  </a:lnTo>
                  <a:lnTo>
                    <a:pt x="61787" y="771106"/>
                  </a:lnTo>
                  <a:lnTo>
                    <a:pt x="709318" y="771106"/>
                  </a:lnTo>
                  <a:lnTo>
                    <a:pt x="732848" y="766080"/>
                  </a:lnTo>
                  <a:lnTo>
                    <a:pt x="752520" y="752555"/>
                  </a:lnTo>
                  <a:lnTo>
                    <a:pt x="766020" y="732859"/>
                  </a:lnTo>
                  <a:lnTo>
                    <a:pt x="771035" y="709318"/>
                  </a:lnTo>
                  <a:lnTo>
                    <a:pt x="771035" y="131024"/>
                  </a:lnTo>
                  <a:lnTo>
                    <a:pt x="765907" y="109755"/>
                  </a:lnTo>
                  <a:lnTo>
                    <a:pt x="752467" y="90908"/>
                  </a:lnTo>
                  <a:lnTo>
                    <a:pt x="733626" y="77434"/>
                  </a:lnTo>
                  <a:lnTo>
                    <a:pt x="712298" y="72286"/>
                  </a:lnTo>
                  <a:lnTo>
                    <a:pt x="602413" y="72286"/>
                  </a:lnTo>
                  <a:lnTo>
                    <a:pt x="602413" y="21139"/>
                  </a:lnTo>
                  <a:lnTo>
                    <a:pt x="600513" y="13227"/>
                  </a:lnTo>
                  <a:lnTo>
                    <a:pt x="595089" y="6473"/>
                  </a:lnTo>
                  <a:lnTo>
                    <a:pt x="586552" y="1766"/>
                  </a:lnTo>
                  <a:lnTo>
                    <a:pt x="575314" y="0"/>
                  </a:lnTo>
                  <a:lnTo>
                    <a:pt x="568031" y="1976"/>
                  </a:lnTo>
                  <a:lnTo>
                    <a:pt x="561206" y="7031"/>
                  </a:lnTo>
                  <a:lnTo>
                    <a:pt x="556151" y="13856"/>
                  </a:lnTo>
                  <a:lnTo>
                    <a:pt x="554175" y="21139"/>
                  </a:lnTo>
                  <a:lnTo>
                    <a:pt x="554175" y="72286"/>
                  </a:lnTo>
                  <a:lnTo>
                    <a:pt x="409601" y="72286"/>
                  </a:lnTo>
                  <a:lnTo>
                    <a:pt x="409601" y="21139"/>
                  </a:lnTo>
                  <a:lnTo>
                    <a:pt x="407711" y="13227"/>
                  </a:lnTo>
                  <a:lnTo>
                    <a:pt x="402303" y="6473"/>
                  </a:lnTo>
                  <a:lnTo>
                    <a:pt x="393769" y="1766"/>
                  </a:lnTo>
                  <a:lnTo>
                    <a:pt x="382502" y="0"/>
                  </a:lnTo>
                  <a:lnTo>
                    <a:pt x="375260" y="1976"/>
                  </a:lnTo>
                  <a:lnTo>
                    <a:pt x="368456" y="7031"/>
                  </a:lnTo>
                  <a:lnTo>
                    <a:pt x="363409" y="13856"/>
                  </a:lnTo>
                  <a:lnTo>
                    <a:pt x="361433" y="21139"/>
                  </a:lnTo>
                  <a:lnTo>
                    <a:pt x="361433" y="72286"/>
                  </a:lnTo>
                  <a:lnTo>
                    <a:pt x="216860" y="72286"/>
                  </a:lnTo>
                  <a:lnTo>
                    <a:pt x="216860" y="21139"/>
                  </a:lnTo>
                  <a:lnTo>
                    <a:pt x="214970" y="13227"/>
                  </a:lnTo>
                  <a:lnTo>
                    <a:pt x="209562" y="6473"/>
                  </a:lnTo>
                  <a:lnTo>
                    <a:pt x="201028" y="1766"/>
                  </a:lnTo>
                  <a:lnTo>
                    <a:pt x="189761" y="0"/>
                  </a:lnTo>
                  <a:lnTo>
                    <a:pt x="182489" y="1976"/>
                  </a:lnTo>
                  <a:lnTo>
                    <a:pt x="175689" y="7031"/>
                  </a:lnTo>
                  <a:lnTo>
                    <a:pt x="170658" y="13856"/>
                  </a:lnTo>
                  <a:lnTo>
                    <a:pt x="168692" y="21139"/>
                  </a:lnTo>
                  <a:close/>
                </a:path>
              </a:pathLst>
            </a:custGeom>
            <a:ln w="22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4027" y="12433683"/>
              <a:ext cx="876300" cy="575310"/>
            </a:xfrm>
            <a:custGeom>
              <a:avLst/>
              <a:gdLst/>
              <a:ahLst/>
              <a:cxnLst/>
              <a:rect l="l" t="t" r="r" b="b"/>
              <a:pathLst>
                <a:path w="876300" h="575309">
                  <a:moveTo>
                    <a:pt x="761174" y="0"/>
                  </a:moveTo>
                  <a:lnTo>
                    <a:pt x="646111" y="115062"/>
                  </a:lnTo>
                  <a:lnTo>
                    <a:pt x="703643" y="115062"/>
                  </a:lnTo>
                  <a:lnTo>
                    <a:pt x="703643" y="460180"/>
                  </a:lnTo>
                  <a:lnTo>
                    <a:pt x="0" y="460180"/>
                  </a:lnTo>
                  <a:lnTo>
                    <a:pt x="0" y="575243"/>
                  </a:lnTo>
                  <a:lnTo>
                    <a:pt x="818706" y="575243"/>
                  </a:lnTo>
                  <a:lnTo>
                    <a:pt x="818706" y="115062"/>
                  </a:lnTo>
                  <a:lnTo>
                    <a:pt x="876237" y="115062"/>
                  </a:lnTo>
                  <a:lnTo>
                    <a:pt x="761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14027" y="12433683"/>
              <a:ext cx="876300" cy="575310"/>
            </a:xfrm>
            <a:custGeom>
              <a:avLst/>
              <a:gdLst/>
              <a:ahLst/>
              <a:cxnLst/>
              <a:rect l="l" t="t" r="r" b="b"/>
              <a:pathLst>
                <a:path w="876300" h="575309">
                  <a:moveTo>
                    <a:pt x="761174" y="0"/>
                  </a:moveTo>
                  <a:lnTo>
                    <a:pt x="876237" y="115062"/>
                  </a:lnTo>
                  <a:lnTo>
                    <a:pt x="818706" y="115062"/>
                  </a:lnTo>
                  <a:lnTo>
                    <a:pt x="818706" y="575243"/>
                  </a:lnTo>
                  <a:lnTo>
                    <a:pt x="0" y="575243"/>
                  </a:lnTo>
                  <a:lnTo>
                    <a:pt x="0" y="460180"/>
                  </a:lnTo>
                  <a:lnTo>
                    <a:pt x="703643" y="460180"/>
                  </a:lnTo>
                  <a:lnTo>
                    <a:pt x="703643" y="115062"/>
                  </a:lnTo>
                  <a:lnTo>
                    <a:pt x="646111" y="115062"/>
                  </a:lnTo>
                  <a:lnTo>
                    <a:pt x="761174" y="0"/>
                  </a:lnTo>
                  <a:close/>
                </a:path>
              </a:pathLst>
            </a:custGeom>
            <a:ln w="1870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6224" y="13840247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7194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40"/>
                  </a:lnTo>
                  <a:lnTo>
                    <a:pt x="614386" y="6490"/>
                  </a:lnTo>
                  <a:lnTo>
                    <a:pt x="567583" y="14443"/>
                  </a:lnTo>
                  <a:lnTo>
                    <a:pt x="521872" y="25395"/>
                  </a:lnTo>
                  <a:lnTo>
                    <a:pt x="477359" y="39239"/>
                  </a:lnTo>
                  <a:lnTo>
                    <a:pt x="434150" y="55868"/>
                  </a:lnTo>
                  <a:lnTo>
                    <a:pt x="392350" y="75178"/>
                  </a:lnTo>
                  <a:lnTo>
                    <a:pt x="352066" y="97062"/>
                  </a:lnTo>
                  <a:lnTo>
                    <a:pt x="313403" y="121415"/>
                  </a:lnTo>
                  <a:lnTo>
                    <a:pt x="276467" y="148130"/>
                  </a:lnTo>
                  <a:lnTo>
                    <a:pt x="241364" y="177101"/>
                  </a:lnTo>
                  <a:lnTo>
                    <a:pt x="208200" y="208223"/>
                  </a:lnTo>
                  <a:lnTo>
                    <a:pt x="177081" y="241390"/>
                  </a:lnTo>
                  <a:lnTo>
                    <a:pt x="148112" y="276495"/>
                  </a:lnTo>
                  <a:lnTo>
                    <a:pt x="121400" y="313433"/>
                  </a:lnTo>
                  <a:lnTo>
                    <a:pt x="97050" y="352098"/>
                  </a:lnTo>
                  <a:lnTo>
                    <a:pt x="75168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5"/>
                  </a:lnTo>
                  <a:lnTo>
                    <a:pt x="25391" y="899844"/>
                  </a:lnTo>
                  <a:lnTo>
                    <a:pt x="39233" y="944357"/>
                  </a:lnTo>
                  <a:lnTo>
                    <a:pt x="55861" y="987565"/>
                  </a:lnTo>
                  <a:lnTo>
                    <a:pt x="75168" y="1029364"/>
                  </a:lnTo>
                  <a:lnTo>
                    <a:pt x="97050" y="1069648"/>
                  </a:lnTo>
                  <a:lnTo>
                    <a:pt x="121400" y="1108311"/>
                  </a:lnTo>
                  <a:lnTo>
                    <a:pt x="148112" y="1145246"/>
                  </a:lnTo>
                  <a:lnTo>
                    <a:pt x="177081" y="1180349"/>
                  </a:lnTo>
                  <a:lnTo>
                    <a:pt x="208200" y="1213513"/>
                  </a:lnTo>
                  <a:lnTo>
                    <a:pt x="241364" y="1244632"/>
                  </a:lnTo>
                  <a:lnTo>
                    <a:pt x="276467" y="1273601"/>
                  </a:lnTo>
                  <a:lnTo>
                    <a:pt x="313403" y="1300314"/>
                  </a:lnTo>
                  <a:lnTo>
                    <a:pt x="352066" y="1324664"/>
                  </a:lnTo>
                  <a:lnTo>
                    <a:pt x="392350" y="1346545"/>
                  </a:lnTo>
                  <a:lnTo>
                    <a:pt x="434150" y="1365853"/>
                  </a:lnTo>
                  <a:lnTo>
                    <a:pt x="477359" y="1382481"/>
                  </a:lnTo>
                  <a:lnTo>
                    <a:pt x="521872" y="1396323"/>
                  </a:lnTo>
                  <a:lnTo>
                    <a:pt x="567583" y="1407273"/>
                  </a:lnTo>
                  <a:lnTo>
                    <a:pt x="614386" y="1415226"/>
                  </a:lnTo>
                  <a:lnTo>
                    <a:pt x="662174" y="1420075"/>
                  </a:lnTo>
                  <a:lnTo>
                    <a:pt x="710843" y="1421715"/>
                  </a:lnTo>
                  <a:lnTo>
                    <a:pt x="759512" y="1420075"/>
                  </a:lnTo>
                  <a:lnTo>
                    <a:pt x="807301" y="1415226"/>
                  </a:lnTo>
                  <a:lnTo>
                    <a:pt x="854104" y="1407273"/>
                  </a:lnTo>
                  <a:lnTo>
                    <a:pt x="899814" y="1396323"/>
                  </a:lnTo>
                  <a:lnTo>
                    <a:pt x="944327" y="1382481"/>
                  </a:lnTo>
                  <a:lnTo>
                    <a:pt x="987537" y="1365853"/>
                  </a:lnTo>
                  <a:lnTo>
                    <a:pt x="1029336" y="1346545"/>
                  </a:lnTo>
                  <a:lnTo>
                    <a:pt x="1069621" y="1324664"/>
                  </a:lnTo>
                  <a:lnTo>
                    <a:pt x="1108284" y="1300314"/>
                  </a:lnTo>
                  <a:lnTo>
                    <a:pt x="1145220" y="1273601"/>
                  </a:lnTo>
                  <a:lnTo>
                    <a:pt x="1180323" y="1244632"/>
                  </a:lnTo>
                  <a:lnTo>
                    <a:pt x="1213487" y="1213513"/>
                  </a:lnTo>
                  <a:lnTo>
                    <a:pt x="1244606" y="1180349"/>
                  </a:lnTo>
                  <a:lnTo>
                    <a:pt x="1273574" y="1145246"/>
                  </a:lnTo>
                  <a:lnTo>
                    <a:pt x="1300287" y="1108311"/>
                  </a:lnTo>
                  <a:lnTo>
                    <a:pt x="1324637" y="1069648"/>
                  </a:lnTo>
                  <a:lnTo>
                    <a:pt x="1346518" y="1029364"/>
                  </a:lnTo>
                  <a:lnTo>
                    <a:pt x="1365826" y="987565"/>
                  </a:lnTo>
                  <a:lnTo>
                    <a:pt x="1382453" y="944357"/>
                  </a:lnTo>
                  <a:lnTo>
                    <a:pt x="1396295" y="899844"/>
                  </a:lnTo>
                  <a:lnTo>
                    <a:pt x="1407245" y="854135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7194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5"/>
                  </a:lnTo>
                  <a:lnTo>
                    <a:pt x="1396295" y="899844"/>
                  </a:lnTo>
                  <a:lnTo>
                    <a:pt x="1382453" y="944357"/>
                  </a:lnTo>
                  <a:lnTo>
                    <a:pt x="1365826" y="987565"/>
                  </a:lnTo>
                  <a:lnTo>
                    <a:pt x="1346518" y="1029364"/>
                  </a:lnTo>
                  <a:lnTo>
                    <a:pt x="1324637" y="1069648"/>
                  </a:lnTo>
                  <a:lnTo>
                    <a:pt x="1300287" y="1108311"/>
                  </a:lnTo>
                  <a:lnTo>
                    <a:pt x="1273574" y="1145246"/>
                  </a:lnTo>
                  <a:lnTo>
                    <a:pt x="1244606" y="1180349"/>
                  </a:lnTo>
                  <a:lnTo>
                    <a:pt x="1213487" y="1213513"/>
                  </a:lnTo>
                  <a:lnTo>
                    <a:pt x="1180323" y="1244632"/>
                  </a:lnTo>
                  <a:lnTo>
                    <a:pt x="1145220" y="1273601"/>
                  </a:lnTo>
                  <a:lnTo>
                    <a:pt x="1108284" y="1300314"/>
                  </a:lnTo>
                  <a:lnTo>
                    <a:pt x="1069621" y="1324664"/>
                  </a:lnTo>
                  <a:lnTo>
                    <a:pt x="1029336" y="1346545"/>
                  </a:lnTo>
                  <a:lnTo>
                    <a:pt x="987537" y="1365853"/>
                  </a:lnTo>
                  <a:lnTo>
                    <a:pt x="944327" y="1382481"/>
                  </a:lnTo>
                  <a:lnTo>
                    <a:pt x="899814" y="1396323"/>
                  </a:lnTo>
                  <a:lnTo>
                    <a:pt x="854104" y="1407273"/>
                  </a:lnTo>
                  <a:lnTo>
                    <a:pt x="807301" y="1415226"/>
                  </a:lnTo>
                  <a:lnTo>
                    <a:pt x="759512" y="1420075"/>
                  </a:lnTo>
                  <a:lnTo>
                    <a:pt x="710843" y="1421715"/>
                  </a:lnTo>
                  <a:lnTo>
                    <a:pt x="662174" y="1420075"/>
                  </a:lnTo>
                  <a:lnTo>
                    <a:pt x="614386" y="1415226"/>
                  </a:lnTo>
                  <a:lnTo>
                    <a:pt x="567583" y="1407273"/>
                  </a:lnTo>
                  <a:lnTo>
                    <a:pt x="521872" y="1396323"/>
                  </a:lnTo>
                  <a:lnTo>
                    <a:pt x="477359" y="1382481"/>
                  </a:lnTo>
                  <a:lnTo>
                    <a:pt x="434150" y="1365853"/>
                  </a:lnTo>
                  <a:lnTo>
                    <a:pt x="392350" y="1346545"/>
                  </a:lnTo>
                  <a:lnTo>
                    <a:pt x="352066" y="1324664"/>
                  </a:lnTo>
                  <a:lnTo>
                    <a:pt x="313403" y="1300314"/>
                  </a:lnTo>
                  <a:lnTo>
                    <a:pt x="276467" y="1273601"/>
                  </a:lnTo>
                  <a:lnTo>
                    <a:pt x="241364" y="1244632"/>
                  </a:lnTo>
                  <a:lnTo>
                    <a:pt x="208200" y="1213513"/>
                  </a:lnTo>
                  <a:lnTo>
                    <a:pt x="177081" y="1180349"/>
                  </a:lnTo>
                  <a:lnTo>
                    <a:pt x="148112" y="1145246"/>
                  </a:lnTo>
                  <a:lnTo>
                    <a:pt x="121400" y="1108311"/>
                  </a:lnTo>
                  <a:lnTo>
                    <a:pt x="97050" y="1069648"/>
                  </a:lnTo>
                  <a:lnTo>
                    <a:pt x="75168" y="1029364"/>
                  </a:lnTo>
                  <a:lnTo>
                    <a:pt x="55861" y="987565"/>
                  </a:lnTo>
                  <a:lnTo>
                    <a:pt x="39233" y="944357"/>
                  </a:lnTo>
                  <a:lnTo>
                    <a:pt x="25391" y="899844"/>
                  </a:lnTo>
                  <a:lnTo>
                    <a:pt x="14441" y="854135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8" y="392385"/>
                  </a:lnTo>
                  <a:lnTo>
                    <a:pt x="97050" y="352098"/>
                  </a:lnTo>
                  <a:lnTo>
                    <a:pt x="121400" y="313433"/>
                  </a:lnTo>
                  <a:lnTo>
                    <a:pt x="148112" y="276495"/>
                  </a:lnTo>
                  <a:lnTo>
                    <a:pt x="177081" y="241390"/>
                  </a:lnTo>
                  <a:lnTo>
                    <a:pt x="208200" y="208223"/>
                  </a:lnTo>
                  <a:lnTo>
                    <a:pt x="241364" y="177101"/>
                  </a:lnTo>
                  <a:lnTo>
                    <a:pt x="276467" y="148130"/>
                  </a:lnTo>
                  <a:lnTo>
                    <a:pt x="313403" y="121415"/>
                  </a:lnTo>
                  <a:lnTo>
                    <a:pt x="352066" y="97062"/>
                  </a:lnTo>
                  <a:lnTo>
                    <a:pt x="392350" y="75178"/>
                  </a:lnTo>
                  <a:lnTo>
                    <a:pt x="434150" y="55868"/>
                  </a:lnTo>
                  <a:lnTo>
                    <a:pt x="477359" y="39239"/>
                  </a:lnTo>
                  <a:lnTo>
                    <a:pt x="521872" y="25395"/>
                  </a:lnTo>
                  <a:lnTo>
                    <a:pt x="567583" y="14443"/>
                  </a:lnTo>
                  <a:lnTo>
                    <a:pt x="614386" y="6490"/>
                  </a:lnTo>
                  <a:lnTo>
                    <a:pt x="662174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BCD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93658" y="12208665"/>
              <a:ext cx="1073150" cy="792480"/>
            </a:xfrm>
            <a:custGeom>
              <a:avLst/>
              <a:gdLst/>
              <a:ahLst/>
              <a:cxnLst/>
              <a:rect l="l" t="t" r="r" b="b"/>
              <a:pathLst>
                <a:path w="1073150" h="792479">
                  <a:moveTo>
                    <a:pt x="147660" y="165855"/>
                  </a:moveTo>
                  <a:lnTo>
                    <a:pt x="75515" y="165855"/>
                  </a:lnTo>
                  <a:lnTo>
                    <a:pt x="75792" y="175292"/>
                  </a:lnTo>
                  <a:lnTo>
                    <a:pt x="76530" y="186072"/>
                  </a:lnTo>
                  <a:lnTo>
                    <a:pt x="77589" y="196959"/>
                  </a:lnTo>
                  <a:lnTo>
                    <a:pt x="78828" y="206716"/>
                  </a:lnTo>
                  <a:lnTo>
                    <a:pt x="115113" y="656823"/>
                  </a:lnTo>
                  <a:lnTo>
                    <a:pt x="119854" y="717449"/>
                  </a:lnTo>
                  <a:lnTo>
                    <a:pt x="129017" y="775575"/>
                  </a:lnTo>
                  <a:lnTo>
                    <a:pt x="159294" y="791891"/>
                  </a:lnTo>
                  <a:lnTo>
                    <a:pt x="913354" y="791891"/>
                  </a:lnTo>
                  <a:lnTo>
                    <a:pt x="948691" y="759390"/>
                  </a:lnTo>
                  <a:lnTo>
                    <a:pt x="952289" y="719746"/>
                  </a:lnTo>
                  <a:lnTo>
                    <a:pt x="194203" y="719746"/>
                  </a:lnTo>
                  <a:lnTo>
                    <a:pt x="193905" y="712537"/>
                  </a:lnTo>
                  <a:lnTo>
                    <a:pt x="193097" y="702619"/>
                  </a:lnTo>
                  <a:lnTo>
                    <a:pt x="192195" y="693649"/>
                  </a:lnTo>
                  <a:lnTo>
                    <a:pt x="191231" y="685483"/>
                  </a:lnTo>
                  <a:lnTo>
                    <a:pt x="157173" y="270348"/>
                  </a:lnTo>
                  <a:lnTo>
                    <a:pt x="155624" y="253154"/>
                  </a:lnTo>
                  <a:lnTo>
                    <a:pt x="155046" y="245039"/>
                  </a:lnTo>
                  <a:lnTo>
                    <a:pt x="154661" y="235588"/>
                  </a:lnTo>
                  <a:lnTo>
                    <a:pt x="153776" y="221380"/>
                  </a:lnTo>
                  <a:lnTo>
                    <a:pt x="151892" y="198912"/>
                  </a:lnTo>
                  <a:lnTo>
                    <a:pt x="149643" y="177349"/>
                  </a:lnTo>
                  <a:lnTo>
                    <a:pt x="147660" y="165855"/>
                  </a:lnTo>
                  <a:close/>
                </a:path>
                <a:path w="1073150" h="792479">
                  <a:moveTo>
                    <a:pt x="997132" y="165855"/>
                  </a:moveTo>
                  <a:lnTo>
                    <a:pt x="922654" y="165855"/>
                  </a:lnTo>
                  <a:lnTo>
                    <a:pt x="921947" y="185629"/>
                  </a:lnTo>
                  <a:lnTo>
                    <a:pt x="920378" y="203009"/>
                  </a:lnTo>
                  <a:lnTo>
                    <a:pt x="918775" y="219245"/>
                  </a:lnTo>
                  <a:lnTo>
                    <a:pt x="917965" y="235588"/>
                  </a:lnTo>
                  <a:lnTo>
                    <a:pt x="915459" y="281781"/>
                  </a:lnTo>
                  <a:lnTo>
                    <a:pt x="904855" y="391699"/>
                  </a:lnTo>
                  <a:lnTo>
                    <a:pt x="901755" y="442800"/>
                  </a:lnTo>
                  <a:lnTo>
                    <a:pt x="895718" y="511257"/>
                  </a:lnTo>
                  <a:lnTo>
                    <a:pt x="894733" y="519773"/>
                  </a:lnTo>
                  <a:lnTo>
                    <a:pt x="894007" y="529053"/>
                  </a:lnTo>
                  <a:lnTo>
                    <a:pt x="893341" y="538710"/>
                  </a:lnTo>
                  <a:lnTo>
                    <a:pt x="892774" y="545520"/>
                  </a:lnTo>
                  <a:lnTo>
                    <a:pt x="890064" y="580067"/>
                  </a:lnTo>
                  <a:lnTo>
                    <a:pt x="885084" y="649587"/>
                  </a:lnTo>
                  <a:lnTo>
                    <a:pt x="883324" y="666396"/>
                  </a:lnTo>
                  <a:lnTo>
                    <a:pt x="881475" y="685483"/>
                  </a:lnTo>
                  <a:lnTo>
                    <a:pt x="879856" y="703253"/>
                  </a:lnTo>
                  <a:lnTo>
                    <a:pt x="878437" y="719746"/>
                  </a:lnTo>
                  <a:lnTo>
                    <a:pt x="952289" y="719746"/>
                  </a:lnTo>
                  <a:lnTo>
                    <a:pt x="973843" y="454363"/>
                  </a:lnTo>
                  <a:lnTo>
                    <a:pt x="974378" y="442800"/>
                  </a:lnTo>
                  <a:lnTo>
                    <a:pt x="974882" y="433436"/>
                  </a:lnTo>
                  <a:lnTo>
                    <a:pt x="975574" y="423199"/>
                  </a:lnTo>
                  <a:lnTo>
                    <a:pt x="976525" y="412864"/>
                  </a:lnTo>
                  <a:lnTo>
                    <a:pt x="997132" y="165855"/>
                  </a:lnTo>
                  <a:close/>
                </a:path>
                <a:path w="1073150" h="792479">
                  <a:moveTo>
                    <a:pt x="466509" y="284536"/>
                  </a:moveTo>
                  <a:lnTo>
                    <a:pt x="392030" y="284536"/>
                  </a:lnTo>
                  <a:lnTo>
                    <a:pt x="382890" y="286356"/>
                  </a:lnTo>
                  <a:lnTo>
                    <a:pt x="374658" y="291328"/>
                  </a:lnTo>
                  <a:lnTo>
                    <a:pt x="368710" y="298721"/>
                  </a:lnTo>
                  <a:lnTo>
                    <a:pt x="366421" y="307804"/>
                  </a:lnTo>
                  <a:lnTo>
                    <a:pt x="369254" y="323658"/>
                  </a:lnTo>
                  <a:lnTo>
                    <a:pt x="377467" y="332810"/>
                  </a:lnTo>
                  <a:lnTo>
                    <a:pt x="390633" y="337013"/>
                  </a:lnTo>
                  <a:lnTo>
                    <a:pt x="408325" y="338024"/>
                  </a:lnTo>
                  <a:lnTo>
                    <a:pt x="385902" y="381031"/>
                  </a:lnTo>
                  <a:lnTo>
                    <a:pt x="375071" y="426174"/>
                  </a:lnTo>
                  <a:lnTo>
                    <a:pt x="376982" y="472447"/>
                  </a:lnTo>
                  <a:lnTo>
                    <a:pt x="392782" y="518847"/>
                  </a:lnTo>
                  <a:lnTo>
                    <a:pt x="417719" y="554790"/>
                  </a:lnTo>
                  <a:lnTo>
                    <a:pt x="452265" y="584687"/>
                  </a:lnTo>
                  <a:lnTo>
                    <a:pt x="492955" y="605128"/>
                  </a:lnTo>
                  <a:lnTo>
                    <a:pt x="536327" y="612699"/>
                  </a:lnTo>
                  <a:lnTo>
                    <a:pt x="544957" y="612840"/>
                  </a:lnTo>
                  <a:lnTo>
                    <a:pt x="552903" y="612336"/>
                  </a:lnTo>
                  <a:lnTo>
                    <a:pt x="560244" y="609796"/>
                  </a:lnTo>
                  <a:lnTo>
                    <a:pt x="567058" y="603832"/>
                  </a:lnTo>
                  <a:lnTo>
                    <a:pt x="572271" y="593600"/>
                  </a:lnTo>
                  <a:lnTo>
                    <a:pt x="572861" y="582683"/>
                  </a:lnTo>
                  <a:lnTo>
                    <a:pt x="568933" y="572658"/>
                  </a:lnTo>
                  <a:lnTo>
                    <a:pt x="560595" y="565099"/>
                  </a:lnTo>
                  <a:lnTo>
                    <a:pt x="546799" y="561215"/>
                  </a:lnTo>
                  <a:lnTo>
                    <a:pt x="528911" y="559140"/>
                  </a:lnTo>
                  <a:lnTo>
                    <a:pt x="506125" y="553447"/>
                  </a:lnTo>
                  <a:lnTo>
                    <a:pt x="477632" y="538710"/>
                  </a:lnTo>
                  <a:lnTo>
                    <a:pt x="449394" y="511035"/>
                  </a:lnTo>
                  <a:lnTo>
                    <a:pt x="432464" y="475432"/>
                  </a:lnTo>
                  <a:lnTo>
                    <a:pt x="427598" y="435680"/>
                  </a:lnTo>
                  <a:lnTo>
                    <a:pt x="435551" y="395555"/>
                  </a:lnTo>
                  <a:lnTo>
                    <a:pt x="443234" y="382290"/>
                  </a:lnTo>
                  <a:lnTo>
                    <a:pt x="495041" y="382290"/>
                  </a:lnTo>
                  <a:lnTo>
                    <a:pt x="495865" y="373768"/>
                  </a:lnTo>
                  <a:lnTo>
                    <a:pt x="495203" y="352733"/>
                  </a:lnTo>
                  <a:lnTo>
                    <a:pt x="494431" y="335683"/>
                  </a:lnTo>
                  <a:lnTo>
                    <a:pt x="495330" y="323658"/>
                  </a:lnTo>
                  <a:lnTo>
                    <a:pt x="495287" y="320608"/>
                  </a:lnTo>
                  <a:lnTo>
                    <a:pt x="494651" y="305853"/>
                  </a:lnTo>
                  <a:lnTo>
                    <a:pt x="486826" y="290931"/>
                  </a:lnTo>
                  <a:lnTo>
                    <a:pt x="466509" y="284536"/>
                  </a:lnTo>
                  <a:close/>
                </a:path>
                <a:path w="1073150" h="792479">
                  <a:moveTo>
                    <a:pt x="624760" y="466068"/>
                  </a:moveTo>
                  <a:lnTo>
                    <a:pt x="615023" y="468154"/>
                  </a:lnTo>
                  <a:lnTo>
                    <a:pt x="606863" y="473765"/>
                  </a:lnTo>
                  <a:lnTo>
                    <a:pt x="601252" y="481930"/>
                  </a:lnTo>
                  <a:lnTo>
                    <a:pt x="599165" y="491677"/>
                  </a:lnTo>
                  <a:lnTo>
                    <a:pt x="599165" y="570774"/>
                  </a:lnTo>
                  <a:lnTo>
                    <a:pt x="608772" y="589350"/>
                  </a:lnTo>
                  <a:lnTo>
                    <a:pt x="632736" y="596534"/>
                  </a:lnTo>
                  <a:lnTo>
                    <a:pt x="663769" y="597240"/>
                  </a:lnTo>
                  <a:lnTo>
                    <a:pt x="694585" y="596383"/>
                  </a:lnTo>
                  <a:lnTo>
                    <a:pt x="727663" y="576762"/>
                  </a:lnTo>
                  <a:lnTo>
                    <a:pt x="727885" y="561428"/>
                  </a:lnTo>
                  <a:lnTo>
                    <a:pt x="716025" y="548355"/>
                  </a:lnTo>
                  <a:lnTo>
                    <a:pt x="687597" y="542824"/>
                  </a:lnTo>
                  <a:lnTo>
                    <a:pt x="701631" y="516555"/>
                  </a:lnTo>
                  <a:lnTo>
                    <a:pt x="709623" y="498629"/>
                  </a:lnTo>
                  <a:lnTo>
                    <a:pt x="650362" y="498629"/>
                  </a:lnTo>
                  <a:lnTo>
                    <a:pt x="649272" y="486449"/>
                  </a:lnTo>
                  <a:lnTo>
                    <a:pt x="645323" y="476044"/>
                  </a:lnTo>
                  <a:lnTo>
                    <a:pt x="637493" y="468792"/>
                  </a:lnTo>
                  <a:lnTo>
                    <a:pt x="624760" y="466068"/>
                  </a:lnTo>
                  <a:close/>
                </a:path>
                <a:path w="1073150" h="792479">
                  <a:moveTo>
                    <a:pt x="554935" y="268220"/>
                  </a:moveTo>
                  <a:lnTo>
                    <a:pt x="545252" y="268416"/>
                  </a:lnTo>
                  <a:lnTo>
                    <a:pt x="535079" y="270587"/>
                  </a:lnTo>
                  <a:lnTo>
                    <a:pt x="526422" y="277108"/>
                  </a:lnTo>
                  <a:lnTo>
                    <a:pt x="521288" y="290353"/>
                  </a:lnTo>
                  <a:lnTo>
                    <a:pt x="525088" y="308580"/>
                  </a:lnTo>
                  <a:lnTo>
                    <a:pt x="539287" y="317522"/>
                  </a:lnTo>
                  <a:lnTo>
                    <a:pt x="556820" y="320879"/>
                  </a:lnTo>
                  <a:lnTo>
                    <a:pt x="570619" y="322346"/>
                  </a:lnTo>
                  <a:lnTo>
                    <a:pt x="585236" y="326293"/>
                  </a:lnTo>
                  <a:lnTo>
                    <a:pt x="626562" y="350225"/>
                  </a:lnTo>
                  <a:lnTo>
                    <a:pt x="654410" y="386115"/>
                  </a:lnTo>
                  <a:lnTo>
                    <a:pt x="666656" y="438118"/>
                  </a:lnTo>
                  <a:lnTo>
                    <a:pt x="665901" y="453319"/>
                  </a:lnTo>
                  <a:lnTo>
                    <a:pt x="663284" y="471141"/>
                  </a:lnTo>
                  <a:lnTo>
                    <a:pt x="658280" y="487578"/>
                  </a:lnTo>
                  <a:lnTo>
                    <a:pt x="650362" y="498629"/>
                  </a:lnTo>
                  <a:lnTo>
                    <a:pt x="709623" y="498629"/>
                  </a:lnTo>
                  <a:lnTo>
                    <a:pt x="711837" y="493664"/>
                  </a:lnTo>
                  <a:lnTo>
                    <a:pt x="718070" y="468006"/>
                  </a:lnTo>
                  <a:lnTo>
                    <a:pt x="720180" y="433436"/>
                  </a:lnTo>
                  <a:lnTo>
                    <a:pt x="714144" y="393217"/>
                  </a:lnTo>
                  <a:lnTo>
                    <a:pt x="697192" y="354786"/>
                  </a:lnTo>
                  <a:lnTo>
                    <a:pt x="671060" y="320608"/>
                  </a:lnTo>
                  <a:lnTo>
                    <a:pt x="637483" y="293146"/>
                  </a:lnTo>
                  <a:lnTo>
                    <a:pt x="598196" y="274862"/>
                  </a:lnTo>
                  <a:lnTo>
                    <a:pt x="554935" y="268220"/>
                  </a:lnTo>
                  <a:close/>
                </a:path>
                <a:path w="1073150" h="792479">
                  <a:moveTo>
                    <a:pt x="495041" y="382290"/>
                  </a:moveTo>
                  <a:lnTo>
                    <a:pt x="443234" y="382290"/>
                  </a:lnTo>
                  <a:lnTo>
                    <a:pt x="447655" y="402483"/>
                  </a:lnTo>
                  <a:lnTo>
                    <a:pt x="458666" y="412953"/>
                  </a:lnTo>
                  <a:lnTo>
                    <a:pt x="472889" y="414352"/>
                  </a:lnTo>
                  <a:lnTo>
                    <a:pt x="486947" y="407331"/>
                  </a:lnTo>
                  <a:lnTo>
                    <a:pt x="493940" y="393672"/>
                  </a:lnTo>
                  <a:lnTo>
                    <a:pt x="495041" y="382290"/>
                  </a:lnTo>
                  <a:close/>
                </a:path>
                <a:path w="1073150" h="792479">
                  <a:moveTo>
                    <a:pt x="1041356" y="93710"/>
                  </a:moveTo>
                  <a:lnTo>
                    <a:pt x="31299" y="93710"/>
                  </a:lnTo>
                  <a:lnTo>
                    <a:pt x="8032" y="104982"/>
                  </a:lnTo>
                  <a:lnTo>
                    <a:pt x="0" y="129782"/>
                  </a:lnTo>
                  <a:lnTo>
                    <a:pt x="8778" y="154582"/>
                  </a:lnTo>
                  <a:lnTo>
                    <a:pt x="35945" y="165855"/>
                  </a:lnTo>
                  <a:lnTo>
                    <a:pt x="997132" y="165855"/>
                  </a:lnTo>
                  <a:lnTo>
                    <a:pt x="1021670" y="166329"/>
                  </a:lnTo>
                  <a:lnTo>
                    <a:pt x="1045022" y="164330"/>
                  </a:lnTo>
                  <a:lnTo>
                    <a:pt x="1063431" y="154722"/>
                  </a:lnTo>
                  <a:lnTo>
                    <a:pt x="1073136" y="132372"/>
                  </a:lnTo>
                  <a:lnTo>
                    <a:pt x="1071638" y="118490"/>
                  </a:lnTo>
                  <a:lnTo>
                    <a:pt x="1064615" y="106071"/>
                  </a:lnTo>
                  <a:lnTo>
                    <a:pt x="1053907" y="97137"/>
                  </a:lnTo>
                  <a:lnTo>
                    <a:pt x="1041356" y="93710"/>
                  </a:lnTo>
                  <a:close/>
                </a:path>
                <a:path w="1073150" h="792479">
                  <a:moveTo>
                    <a:pt x="312203" y="0"/>
                  </a:moveTo>
                  <a:lnTo>
                    <a:pt x="273973" y="7240"/>
                  </a:lnTo>
                  <a:lnTo>
                    <a:pt x="242111" y="27116"/>
                  </a:lnTo>
                  <a:lnTo>
                    <a:pt x="219390" y="56862"/>
                  </a:lnTo>
                  <a:lnTo>
                    <a:pt x="208582" y="93710"/>
                  </a:lnTo>
                  <a:lnTo>
                    <a:pt x="415830" y="93710"/>
                  </a:lnTo>
                  <a:lnTo>
                    <a:pt x="405027" y="56862"/>
                  </a:lnTo>
                  <a:lnTo>
                    <a:pt x="382308" y="27116"/>
                  </a:lnTo>
                  <a:lnTo>
                    <a:pt x="350443" y="7240"/>
                  </a:lnTo>
                  <a:lnTo>
                    <a:pt x="312203" y="0"/>
                  </a:lnTo>
                  <a:close/>
                </a:path>
                <a:path w="1073150" h="792479">
                  <a:moveTo>
                    <a:pt x="536689" y="0"/>
                  </a:moveTo>
                  <a:lnTo>
                    <a:pt x="498452" y="7240"/>
                  </a:lnTo>
                  <a:lnTo>
                    <a:pt x="466586" y="27116"/>
                  </a:lnTo>
                  <a:lnTo>
                    <a:pt x="443865" y="56862"/>
                  </a:lnTo>
                  <a:lnTo>
                    <a:pt x="433061" y="93710"/>
                  </a:lnTo>
                  <a:lnTo>
                    <a:pt x="640310" y="93710"/>
                  </a:lnTo>
                  <a:lnTo>
                    <a:pt x="629499" y="56862"/>
                  </a:lnTo>
                  <a:lnTo>
                    <a:pt x="606778" y="27116"/>
                  </a:lnTo>
                  <a:lnTo>
                    <a:pt x="574917" y="7240"/>
                  </a:lnTo>
                  <a:lnTo>
                    <a:pt x="536689" y="0"/>
                  </a:lnTo>
                  <a:close/>
                </a:path>
                <a:path w="1073150" h="792479">
                  <a:moveTo>
                    <a:pt x="761161" y="0"/>
                  </a:moveTo>
                  <a:lnTo>
                    <a:pt x="722928" y="7240"/>
                  </a:lnTo>
                  <a:lnTo>
                    <a:pt x="691065" y="27116"/>
                  </a:lnTo>
                  <a:lnTo>
                    <a:pt x="668344" y="56862"/>
                  </a:lnTo>
                  <a:lnTo>
                    <a:pt x="657541" y="93710"/>
                  </a:lnTo>
                  <a:lnTo>
                    <a:pt x="864789" y="93710"/>
                  </a:lnTo>
                  <a:lnTo>
                    <a:pt x="853978" y="56862"/>
                  </a:lnTo>
                  <a:lnTo>
                    <a:pt x="831256" y="27116"/>
                  </a:lnTo>
                  <a:lnTo>
                    <a:pt x="799393" y="7240"/>
                  </a:lnTo>
                  <a:lnTo>
                    <a:pt x="761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93658" y="12208665"/>
              <a:ext cx="1073150" cy="792480"/>
            </a:xfrm>
            <a:custGeom>
              <a:avLst/>
              <a:gdLst/>
              <a:ahLst/>
              <a:cxnLst/>
              <a:rect l="l" t="t" r="r" b="b"/>
              <a:pathLst>
                <a:path w="1073150" h="792479">
                  <a:moveTo>
                    <a:pt x="147660" y="165855"/>
                  </a:moveTo>
                  <a:lnTo>
                    <a:pt x="922654" y="165855"/>
                  </a:lnTo>
                  <a:lnTo>
                    <a:pt x="921947" y="185629"/>
                  </a:lnTo>
                  <a:lnTo>
                    <a:pt x="920378" y="203009"/>
                  </a:lnTo>
                  <a:lnTo>
                    <a:pt x="918775" y="219245"/>
                  </a:lnTo>
                  <a:lnTo>
                    <a:pt x="917965" y="235588"/>
                  </a:lnTo>
                  <a:lnTo>
                    <a:pt x="915459" y="281781"/>
                  </a:lnTo>
                  <a:lnTo>
                    <a:pt x="910256" y="335922"/>
                  </a:lnTo>
                  <a:lnTo>
                    <a:pt x="904855" y="391699"/>
                  </a:lnTo>
                  <a:lnTo>
                    <a:pt x="901755" y="442800"/>
                  </a:lnTo>
                  <a:lnTo>
                    <a:pt x="895718" y="511257"/>
                  </a:lnTo>
                  <a:lnTo>
                    <a:pt x="894733" y="519773"/>
                  </a:lnTo>
                  <a:lnTo>
                    <a:pt x="894007" y="529053"/>
                  </a:lnTo>
                  <a:lnTo>
                    <a:pt x="893400" y="538002"/>
                  </a:lnTo>
                  <a:lnTo>
                    <a:pt x="892774" y="545520"/>
                  </a:lnTo>
                  <a:lnTo>
                    <a:pt x="891850" y="554430"/>
                  </a:lnTo>
                  <a:lnTo>
                    <a:pt x="891010" y="563273"/>
                  </a:lnTo>
                  <a:lnTo>
                    <a:pt x="890374" y="571876"/>
                  </a:lnTo>
                  <a:lnTo>
                    <a:pt x="890064" y="580067"/>
                  </a:lnTo>
                  <a:lnTo>
                    <a:pt x="885084" y="649587"/>
                  </a:lnTo>
                  <a:lnTo>
                    <a:pt x="883324" y="666396"/>
                  </a:lnTo>
                  <a:lnTo>
                    <a:pt x="881569" y="684454"/>
                  </a:lnTo>
                  <a:lnTo>
                    <a:pt x="879911" y="702619"/>
                  </a:lnTo>
                  <a:lnTo>
                    <a:pt x="878437" y="719746"/>
                  </a:lnTo>
                  <a:lnTo>
                    <a:pt x="194203" y="719746"/>
                  </a:lnTo>
                  <a:lnTo>
                    <a:pt x="193905" y="712537"/>
                  </a:lnTo>
                  <a:lnTo>
                    <a:pt x="193161" y="703253"/>
                  </a:lnTo>
                  <a:lnTo>
                    <a:pt x="192195" y="693649"/>
                  </a:lnTo>
                  <a:lnTo>
                    <a:pt x="191231" y="685483"/>
                  </a:lnTo>
                  <a:lnTo>
                    <a:pt x="157173" y="270348"/>
                  </a:lnTo>
                  <a:lnTo>
                    <a:pt x="156349" y="261176"/>
                  </a:lnTo>
                  <a:lnTo>
                    <a:pt x="155624" y="253154"/>
                  </a:lnTo>
                  <a:lnTo>
                    <a:pt x="155046" y="245039"/>
                  </a:lnTo>
                  <a:lnTo>
                    <a:pt x="154661" y="235588"/>
                  </a:lnTo>
                  <a:lnTo>
                    <a:pt x="153776" y="221380"/>
                  </a:lnTo>
                  <a:lnTo>
                    <a:pt x="151892" y="198912"/>
                  </a:lnTo>
                  <a:lnTo>
                    <a:pt x="149643" y="177349"/>
                  </a:lnTo>
                  <a:lnTo>
                    <a:pt x="147660" y="165855"/>
                  </a:lnTo>
                  <a:close/>
                </a:path>
                <a:path w="1073150" h="792479">
                  <a:moveTo>
                    <a:pt x="761161" y="0"/>
                  </a:moveTo>
                  <a:lnTo>
                    <a:pt x="799393" y="7240"/>
                  </a:lnTo>
                  <a:lnTo>
                    <a:pt x="831256" y="27116"/>
                  </a:lnTo>
                  <a:lnTo>
                    <a:pt x="853978" y="56862"/>
                  </a:lnTo>
                  <a:lnTo>
                    <a:pt x="864789" y="93710"/>
                  </a:lnTo>
                  <a:lnTo>
                    <a:pt x="1041356" y="93710"/>
                  </a:lnTo>
                  <a:lnTo>
                    <a:pt x="1053907" y="97137"/>
                  </a:lnTo>
                  <a:lnTo>
                    <a:pt x="1064615" y="106071"/>
                  </a:lnTo>
                  <a:lnTo>
                    <a:pt x="1071638" y="118490"/>
                  </a:lnTo>
                  <a:lnTo>
                    <a:pt x="1073137" y="132372"/>
                  </a:lnTo>
                  <a:lnTo>
                    <a:pt x="1063431" y="154722"/>
                  </a:lnTo>
                  <a:lnTo>
                    <a:pt x="1045023" y="164330"/>
                  </a:lnTo>
                  <a:lnTo>
                    <a:pt x="1021670" y="166329"/>
                  </a:lnTo>
                  <a:lnTo>
                    <a:pt x="997133" y="165855"/>
                  </a:lnTo>
                  <a:lnTo>
                    <a:pt x="976525" y="412864"/>
                  </a:lnTo>
                  <a:lnTo>
                    <a:pt x="975574" y="423199"/>
                  </a:lnTo>
                  <a:lnTo>
                    <a:pt x="974841" y="434039"/>
                  </a:lnTo>
                  <a:lnTo>
                    <a:pt x="974279" y="444667"/>
                  </a:lnTo>
                  <a:lnTo>
                    <a:pt x="973843" y="454363"/>
                  </a:lnTo>
                  <a:lnTo>
                    <a:pt x="950589" y="740673"/>
                  </a:lnTo>
                  <a:lnTo>
                    <a:pt x="948691" y="759390"/>
                  </a:lnTo>
                  <a:lnTo>
                    <a:pt x="942982" y="775806"/>
                  </a:lnTo>
                  <a:lnTo>
                    <a:pt x="931768" y="787460"/>
                  </a:lnTo>
                  <a:lnTo>
                    <a:pt x="913354" y="791891"/>
                  </a:lnTo>
                  <a:lnTo>
                    <a:pt x="159294" y="791891"/>
                  </a:lnTo>
                  <a:lnTo>
                    <a:pt x="124146" y="754197"/>
                  </a:lnTo>
                  <a:lnTo>
                    <a:pt x="116668" y="680077"/>
                  </a:lnTo>
                  <a:lnTo>
                    <a:pt x="115113" y="656823"/>
                  </a:lnTo>
                  <a:lnTo>
                    <a:pt x="78828" y="206716"/>
                  </a:lnTo>
                  <a:lnTo>
                    <a:pt x="77589" y="196959"/>
                  </a:lnTo>
                  <a:lnTo>
                    <a:pt x="76530" y="186072"/>
                  </a:lnTo>
                  <a:lnTo>
                    <a:pt x="75792" y="175292"/>
                  </a:lnTo>
                  <a:lnTo>
                    <a:pt x="75515" y="165855"/>
                  </a:lnTo>
                  <a:lnTo>
                    <a:pt x="35945" y="165855"/>
                  </a:lnTo>
                  <a:lnTo>
                    <a:pt x="8778" y="154582"/>
                  </a:lnTo>
                  <a:lnTo>
                    <a:pt x="0" y="129782"/>
                  </a:lnTo>
                  <a:lnTo>
                    <a:pt x="8032" y="104983"/>
                  </a:lnTo>
                  <a:lnTo>
                    <a:pt x="31299" y="93710"/>
                  </a:lnTo>
                  <a:lnTo>
                    <a:pt x="208582" y="93710"/>
                  </a:lnTo>
                  <a:lnTo>
                    <a:pt x="219390" y="56862"/>
                  </a:lnTo>
                  <a:lnTo>
                    <a:pt x="242111" y="27116"/>
                  </a:lnTo>
                  <a:lnTo>
                    <a:pt x="273973" y="7240"/>
                  </a:lnTo>
                  <a:lnTo>
                    <a:pt x="312203" y="0"/>
                  </a:lnTo>
                  <a:lnTo>
                    <a:pt x="350443" y="7240"/>
                  </a:lnTo>
                  <a:lnTo>
                    <a:pt x="382308" y="27116"/>
                  </a:lnTo>
                  <a:lnTo>
                    <a:pt x="405027" y="56862"/>
                  </a:lnTo>
                  <a:lnTo>
                    <a:pt x="415830" y="93710"/>
                  </a:lnTo>
                  <a:lnTo>
                    <a:pt x="433061" y="93710"/>
                  </a:lnTo>
                  <a:lnTo>
                    <a:pt x="443865" y="56862"/>
                  </a:lnTo>
                  <a:lnTo>
                    <a:pt x="466586" y="27116"/>
                  </a:lnTo>
                  <a:lnTo>
                    <a:pt x="498452" y="7240"/>
                  </a:lnTo>
                  <a:lnTo>
                    <a:pt x="536689" y="0"/>
                  </a:lnTo>
                  <a:lnTo>
                    <a:pt x="574917" y="7240"/>
                  </a:lnTo>
                  <a:lnTo>
                    <a:pt x="606778" y="27116"/>
                  </a:lnTo>
                  <a:lnTo>
                    <a:pt x="629499" y="56862"/>
                  </a:lnTo>
                  <a:lnTo>
                    <a:pt x="640310" y="93710"/>
                  </a:lnTo>
                  <a:lnTo>
                    <a:pt x="657541" y="93710"/>
                  </a:lnTo>
                  <a:lnTo>
                    <a:pt x="668344" y="56862"/>
                  </a:lnTo>
                  <a:lnTo>
                    <a:pt x="691065" y="27116"/>
                  </a:lnTo>
                  <a:lnTo>
                    <a:pt x="722928" y="7240"/>
                  </a:lnTo>
                  <a:lnTo>
                    <a:pt x="761161" y="0"/>
                  </a:lnTo>
                  <a:close/>
                </a:path>
                <a:path w="1073150" h="792479">
                  <a:moveTo>
                    <a:pt x="666656" y="438118"/>
                  </a:moveTo>
                  <a:lnTo>
                    <a:pt x="665901" y="453319"/>
                  </a:lnTo>
                  <a:lnTo>
                    <a:pt x="663284" y="471141"/>
                  </a:lnTo>
                  <a:lnTo>
                    <a:pt x="658280" y="487578"/>
                  </a:lnTo>
                  <a:lnTo>
                    <a:pt x="650362" y="498629"/>
                  </a:lnTo>
                  <a:lnTo>
                    <a:pt x="649272" y="486449"/>
                  </a:lnTo>
                  <a:lnTo>
                    <a:pt x="645323" y="476044"/>
                  </a:lnTo>
                  <a:lnTo>
                    <a:pt x="637493" y="468792"/>
                  </a:lnTo>
                  <a:lnTo>
                    <a:pt x="624760" y="466068"/>
                  </a:lnTo>
                  <a:lnTo>
                    <a:pt x="615023" y="468154"/>
                  </a:lnTo>
                  <a:lnTo>
                    <a:pt x="606863" y="473765"/>
                  </a:lnTo>
                  <a:lnTo>
                    <a:pt x="601252" y="481930"/>
                  </a:lnTo>
                  <a:lnTo>
                    <a:pt x="599165" y="491677"/>
                  </a:lnTo>
                  <a:lnTo>
                    <a:pt x="599165" y="570774"/>
                  </a:lnTo>
                  <a:lnTo>
                    <a:pt x="608772" y="589350"/>
                  </a:lnTo>
                  <a:lnTo>
                    <a:pt x="632736" y="596534"/>
                  </a:lnTo>
                  <a:lnTo>
                    <a:pt x="663769" y="597240"/>
                  </a:lnTo>
                  <a:lnTo>
                    <a:pt x="694585" y="596383"/>
                  </a:lnTo>
                  <a:lnTo>
                    <a:pt x="727663" y="576762"/>
                  </a:lnTo>
                  <a:lnTo>
                    <a:pt x="727885" y="561428"/>
                  </a:lnTo>
                  <a:lnTo>
                    <a:pt x="716025" y="548355"/>
                  </a:lnTo>
                  <a:lnTo>
                    <a:pt x="687597" y="542824"/>
                  </a:lnTo>
                  <a:lnTo>
                    <a:pt x="701631" y="516555"/>
                  </a:lnTo>
                  <a:lnTo>
                    <a:pt x="711837" y="493664"/>
                  </a:lnTo>
                  <a:lnTo>
                    <a:pt x="718070" y="468006"/>
                  </a:lnTo>
                  <a:lnTo>
                    <a:pt x="720180" y="433437"/>
                  </a:lnTo>
                  <a:lnTo>
                    <a:pt x="714144" y="393217"/>
                  </a:lnTo>
                  <a:lnTo>
                    <a:pt x="697192" y="354786"/>
                  </a:lnTo>
                  <a:lnTo>
                    <a:pt x="671060" y="320608"/>
                  </a:lnTo>
                  <a:lnTo>
                    <a:pt x="637483" y="293146"/>
                  </a:lnTo>
                  <a:lnTo>
                    <a:pt x="598196" y="274862"/>
                  </a:lnTo>
                  <a:lnTo>
                    <a:pt x="554935" y="268220"/>
                  </a:lnTo>
                  <a:lnTo>
                    <a:pt x="545252" y="268416"/>
                  </a:lnTo>
                  <a:lnTo>
                    <a:pt x="535079" y="270587"/>
                  </a:lnTo>
                  <a:lnTo>
                    <a:pt x="526422" y="277108"/>
                  </a:lnTo>
                  <a:lnTo>
                    <a:pt x="521288" y="290353"/>
                  </a:lnTo>
                  <a:lnTo>
                    <a:pt x="525088" y="308580"/>
                  </a:lnTo>
                  <a:lnTo>
                    <a:pt x="539287" y="317522"/>
                  </a:lnTo>
                  <a:lnTo>
                    <a:pt x="556820" y="320879"/>
                  </a:lnTo>
                  <a:lnTo>
                    <a:pt x="570619" y="322346"/>
                  </a:lnTo>
                  <a:lnTo>
                    <a:pt x="585236" y="326293"/>
                  </a:lnTo>
                  <a:lnTo>
                    <a:pt x="626562" y="350225"/>
                  </a:lnTo>
                  <a:lnTo>
                    <a:pt x="654410" y="386115"/>
                  </a:lnTo>
                  <a:lnTo>
                    <a:pt x="665129" y="418168"/>
                  </a:lnTo>
                  <a:lnTo>
                    <a:pt x="666656" y="438118"/>
                  </a:lnTo>
                  <a:close/>
                </a:path>
                <a:path w="1073150" h="792479">
                  <a:moveTo>
                    <a:pt x="366421" y="307804"/>
                  </a:moveTo>
                  <a:lnTo>
                    <a:pt x="369254" y="323658"/>
                  </a:lnTo>
                  <a:lnTo>
                    <a:pt x="377467" y="332810"/>
                  </a:lnTo>
                  <a:lnTo>
                    <a:pt x="390633" y="337013"/>
                  </a:lnTo>
                  <a:lnTo>
                    <a:pt x="408325" y="338024"/>
                  </a:lnTo>
                  <a:lnTo>
                    <a:pt x="385902" y="381031"/>
                  </a:lnTo>
                  <a:lnTo>
                    <a:pt x="375071" y="426174"/>
                  </a:lnTo>
                  <a:lnTo>
                    <a:pt x="376982" y="472447"/>
                  </a:lnTo>
                  <a:lnTo>
                    <a:pt x="392782" y="518847"/>
                  </a:lnTo>
                  <a:lnTo>
                    <a:pt x="417719" y="554790"/>
                  </a:lnTo>
                  <a:lnTo>
                    <a:pt x="452265" y="584687"/>
                  </a:lnTo>
                  <a:lnTo>
                    <a:pt x="492955" y="605128"/>
                  </a:lnTo>
                  <a:lnTo>
                    <a:pt x="536327" y="612699"/>
                  </a:lnTo>
                  <a:lnTo>
                    <a:pt x="544957" y="612840"/>
                  </a:lnTo>
                  <a:lnTo>
                    <a:pt x="552903" y="612336"/>
                  </a:lnTo>
                  <a:lnTo>
                    <a:pt x="560244" y="609796"/>
                  </a:lnTo>
                  <a:lnTo>
                    <a:pt x="567058" y="603832"/>
                  </a:lnTo>
                  <a:lnTo>
                    <a:pt x="572271" y="593600"/>
                  </a:lnTo>
                  <a:lnTo>
                    <a:pt x="572861" y="582683"/>
                  </a:lnTo>
                  <a:lnTo>
                    <a:pt x="568933" y="572658"/>
                  </a:lnTo>
                  <a:lnTo>
                    <a:pt x="560595" y="565099"/>
                  </a:lnTo>
                  <a:lnTo>
                    <a:pt x="546800" y="561215"/>
                  </a:lnTo>
                  <a:lnTo>
                    <a:pt x="528911" y="559140"/>
                  </a:lnTo>
                  <a:lnTo>
                    <a:pt x="506125" y="553447"/>
                  </a:lnTo>
                  <a:lnTo>
                    <a:pt x="477632" y="538710"/>
                  </a:lnTo>
                  <a:lnTo>
                    <a:pt x="449394" y="511035"/>
                  </a:lnTo>
                  <a:lnTo>
                    <a:pt x="432464" y="475432"/>
                  </a:lnTo>
                  <a:lnTo>
                    <a:pt x="427598" y="435680"/>
                  </a:lnTo>
                  <a:lnTo>
                    <a:pt x="435551" y="395555"/>
                  </a:lnTo>
                  <a:lnTo>
                    <a:pt x="443234" y="382290"/>
                  </a:lnTo>
                  <a:lnTo>
                    <a:pt x="447655" y="402483"/>
                  </a:lnTo>
                  <a:lnTo>
                    <a:pt x="458666" y="412953"/>
                  </a:lnTo>
                  <a:lnTo>
                    <a:pt x="472889" y="414352"/>
                  </a:lnTo>
                  <a:lnTo>
                    <a:pt x="486947" y="407331"/>
                  </a:lnTo>
                  <a:lnTo>
                    <a:pt x="493940" y="393672"/>
                  </a:lnTo>
                  <a:lnTo>
                    <a:pt x="495865" y="373768"/>
                  </a:lnTo>
                  <a:lnTo>
                    <a:pt x="495203" y="352733"/>
                  </a:lnTo>
                  <a:lnTo>
                    <a:pt x="494431" y="335683"/>
                  </a:lnTo>
                  <a:lnTo>
                    <a:pt x="495386" y="322903"/>
                  </a:lnTo>
                  <a:lnTo>
                    <a:pt x="494652" y="305853"/>
                  </a:lnTo>
                  <a:lnTo>
                    <a:pt x="486826" y="290931"/>
                  </a:lnTo>
                  <a:lnTo>
                    <a:pt x="466509" y="284536"/>
                  </a:lnTo>
                  <a:lnTo>
                    <a:pt x="392030" y="284536"/>
                  </a:lnTo>
                  <a:lnTo>
                    <a:pt x="382890" y="286356"/>
                  </a:lnTo>
                  <a:lnTo>
                    <a:pt x="374658" y="291328"/>
                  </a:lnTo>
                  <a:lnTo>
                    <a:pt x="368710" y="298721"/>
                  </a:lnTo>
                  <a:lnTo>
                    <a:pt x="366421" y="307804"/>
                  </a:lnTo>
                  <a:close/>
                </a:path>
              </a:pathLst>
            </a:custGeom>
            <a:ln w="22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5531" y="13840247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7593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662174" y="1640"/>
                  </a:lnTo>
                  <a:lnTo>
                    <a:pt x="614386" y="6490"/>
                  </a:lnTo>
                  <a:lnTo>
                    <a:pt x="567583" y="14443"/>
                  </a:lnTo>
                  <a:lnTo>
                    <a:pt x="521872" y="25395"/>
                  </a:lnTo>
                  <a:lnTo>
                    <a:pt x="477359" y="39239"/>
                  </a:lnTo>
                  <a:lnTo>
                    <a:pt x="434150" y="55868"/>
                  </a:lnTo>
                  <a:lnTo>
                    <a:pt x="392350" y="75178"/>
                  </a:lnTo>
                  <a:lnTo>
                    <a:pt x="352066" y="97062"/>
                  </a:lnTo>
                  <a:lnTo>
                    <a:pt x="313403" y="121415"/>
                  </a:lnTo>
                  <a:lnTo>
                    <a:pt x="276467" y="148130"/>
                  </a:lnTo>
                  <a:lnTo>
                    <a:pt x="241364" y="177101"/>
                  </a:lnTo>
                  <a:lnTo>
                    <a:pt x="208200" y="208223"/>
                  </a:lnTo>
                  <a:lnTo>
                    <a:pt x="177081" y="241390"/>
                  </a:lnTo>
                  <a:lnTo>
                    <a:pt x="148112" y="276495"/>
                  </a:lnTo>
                  <a:lnTo>
                    <a:pt x="121400" y="313433"/>
                  </a:lnTo>
                  <a:lnTo>
                    <a:pt x="97050" y="352098"/>
                  </a:lnTo>
                  <a:lnTo>
                    <a:pt x="75168" y="392385"/>
                  </a:lnTo>
                  <a:lnTo>
                    <a:pt x="55861" y="434186"/>
                  </a:lnTo>
                  <a:lnTo>
                    <a:pt x="39233" y="477396"/>
                  </a:lnTo>
                  <a:lnTo>
                    <a:pt x="25391" y="521910"/>
                  </a:lnTo>
                  <a:lnTo>
                    <a:pt x="14441" y="567621"/>
                  </a:lnTo>
                  <a:lnTo>
                    <a:pt x="6489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9" y="807333"/>
                  </a:lnTo>
                  <a:lnTo>
                    <a:pt x="14441" y="854135"/>
                  </a:lnTo>
                  <a:lnTo>
                    <a:pt x="25391" y="899844"/>
                  </a:lnTo>
                  <a:lnTo>
                    <a:pt x="39233" y="944357"/>
                  </a:lnTo>
                  <a:lnTo>
                    <a:pt x="55861" y="987565"/>
                  </a:lnTo>
                  <a:lnTo>
                    <a:pt x="75168" y="1029364"/>
                  </a:lnTo>
                  <a:lnTo>
                    <a:pt x="97050" y="1069648"/>
                  </a:lnTo>
                  <a:lnTo>
                    <a:pt x="121400" y="1108311"/>
                  </a:lnTo>
                  <a:lnTo>
                    <a:pt x="148112" y="1145246"/>
                  </a:lnTo>
                  <a:lnTo>
                    <a:pt x="177081" y="1180349"/>
                  </a:lnTo>
                  <a:lnTo>
                    <a:pt x="208200" y="1213513"/>
                  </a:lnTo>
                  <a:lnTo>
                    <a:pt x="241364" y="1244632"/>
                  </a:lnTo>
                  <a:lnTo>
                    <a:pt x="276467" y="1273601"/>
                  </a:lnTo>
                  <a:lnTo>
                    <a:pt x="313403" y="1300314"/>
                  </a:lnTo>
                  <a:lnTo>
                    <a:pt x="352066" y="1324664"/>
                  </a:lnTo>
                  <a:lnTo>
                    <a:pt x="392350" y="1346545"/>
                  </a:lnTo>
                  <a:lnTo>
                    <a:pt x="434150" y="1365853"/>
                  </a:lnTo>
                  <a:lnTo>
                    <a:pt x="477359" y="1382481"/>
                  </a:lnTo>
                  <a:lnTo>
                    <a:pt x="521872" y="1396323"/>
                  </a:lnTo>
                  <a:lnTo>
                    <a:pt x="567583" y="1407273"/>
                  </a:lnTo>
                  <a:lnTo>
                    <a:pt x="614386" y="1415226"/>
                  </a:lnTo>
                  <a:lnTo>
                    <a:pt x="662174" y="1420075"/>
                  </a:lnTo>
                  <a:lnTo>
                    <a:pt x="710843" y="1421715"/>
                  </a:lnTo>
                  <a:lnTo>
                    <a:pt x="759512" y="1420075"/>
                  </a:lnTo>
                  <a:lnTo>
                    <a:pt x="807301" y="1415226"/>
                  </a:lnTo>
                  <a:lnTo>
                    <a:pt x="854104" y="1407273"/>
                  </a:lnTo>
                  <a:lnTo>
                    <a:pt x="899814" y="1396323"/>
                  </a:lnTo>
                  <a:lnTo>
                    <a:pt x="944327" y="1382481"/>
                  </a:lnTo>
                  <a:lnTo>
                    <a:pt x="987537" y="1365853"/>
                  </a:lnTo>
                  <a:lnTo>
                    <a:pt x="1029336" y="1346545"/>
                  </a:lnTo>
                  <a:lnTo>
                    <a:pt x="1069621" y="1324664"/>
                  </a:lnTo>
                  <a:lnTo>
                    <a:pt x="1108284" y="1300314"/>
                  </a:lnTo>
                  <a:lnTo>
                    <a:pt x="1145220" y="1273601"/>
                  </a:lnTo>
                  <a:lnTo>
                    <a:pt x="1180323" y="1244632"/>
                  </a:lnTo>
                  <a:lnTo>
                    <a:pt x="1213487" y="1213513"/>
                  </a:lnTo>
                  <a:lnTo>
                    <a:pt x="1244606" y="1180349"/>
                  </a:lnTo>
                  <a:lnTo>
                    <a:pt x="1273574" y="1145246"/>
                  </a:lnTo>
                  <a:lnTo>
                    <a:pt x="1300287" y="1108311"/>
                  </a:lnTo>
                  <a:lnTo>
                    <a:pt x="1324637" y="1069648"/>
                  </a:lnTo>
                  <a:lnTo>
                    <a:pt x="1346518" y="1029364"/>
                  </a:lnTo>
                  <a:lnTo>
                    <a:pt x="1365826" y="987565"/>
                  </a:lnTo>
                  <a:lnTo>
                    <a:pt x="1382453" y="944357"/>
                  </a:lnTo>
                  <a:lnTo>
                    <a:pt x="1396295" y="899844"/>
                  </a:lnTo>
                  <a:lnTo>
                    <a:pt x="1407245" y="854135"/>
                  </a:lnTo>
                  <a:lnTo>
                    <a:pt x="1415198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8" y="614423"/>
                  </a:lnTo>
                  <a:lnTo>
                    <a:pt x="1407245" y="567621"/>
                  </a:lnTo>
                  <a:lnTo>
                    <a:pt x="1396295" y="521910"/>
                  </a:lnTo>
                  <a:lnTo>
                    <a:pt x="1382453" y="477396"/>
                  </a:lnTo>
                  <a:lnTo>
                    <a:pt x="1365826" y="434186"/>
                  </a:lnTo>
                  <a:lnTo>
                    <a:pt x="1346518" y="392385"/>
                  </a:lnTo>
                  <a:lnTo>
                    <a:pt x="1324637" y="352098"/>
                  </a:lnTo>
                  <a:lnTo>
                    <a:pt x="1300287" y="313433"/>
                  </a:lnTo>
                  <a:lnTo>
                    <a:pt x="1273574" y="276495"/>
                  </a:lnTo>
                  <a:lnTo>
                    <a:pt x="1244606" y="241390"/>
                  </a:lnTo>
                  <a:lnTo>
                    <a:pt x="1213487" y="208223"/>
                  </a:lnTo>
                  <a:lnTo>
                    <a:pt x="1180323" y="177101"/>
                  </a:lnTo>
                  <a:lnTo>
                    <a:pt x="1145220" y="148130"/>
                  </a:lnTo>
                  <a:lnTo>
                    <a:pt x="1108284" y="121415"/>
                  </a:lnTo>
                  <a:lnTo>
                    <a:pt x="1069621" y="97062"/>
                  </a:lnTo>
                  <a:lnTo>
                    <a:pt x="1029336" y="75178"/>
                  </a:lnTo>
                  <a:lnTo>
                    <a:pt x="987537" y="55868"/>
                  </a:lnTo>
                  <a:lnTo>
                    <a:pt x="944327" y="39239"/>
                  </a:lnTo>
                  <a:lnTo>
                    <a:pt x="899814" y="25395"/>
                  </a:lnTo>
                  <a:lnTo>
                    <a:pt x="854104" y="14443"/>
                  </a:lnTo>
                  <a:lnTo>
                    <a:pt x="807301" y="6490"/>
                  </a:lnTo>
                  <a:lnTo>
                    <a:pt x="759512" y="1640"/>
                  </a:lnTo>
                  <a:lnTo>
                    <a:pt x="710843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17593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4" h="1421765">
                  <a:moveTo>
                    <a:pt x="710843" y="0"/>
                  </a:moveTo>
                  <a:lnTo>
                    <a:pt x="759512" y="1640"/>
                  </a:lnTo>
                  <a:lnTo>
                    <a:pt x="807301" y="6490"/>
                  </a:lnTo>
                  <a:lnTo>
                    <a:pt x="854104" y="14443"/>
                  </a:lnTo>
                  <a:lnTo>
                    <a:pt x="899814" y="25395"/>
                  </a:lnTo>
                  <a:lnTo>
                    <a:pt x="944327" y="39239"/>
                  </a:lnTo>
                  <a:lnTo>
                    <a:pt x="987537" y="55868"/>
                  </a:lnTo>
                  <a:lnTo>
                    <a:pt x="1029336" y="75178"/>
                  </a:lnTo>
                  <a:lnTo>
                    <a:pt x="1069621" y="97062"/>
                  </a:lnTo>
                  <a:lnTo>
                    <a:pt x="1108284" y="121415"/>
                  </a:lnTo>
                  <a:lnTo>
                    <a:pt x="1145220" y="148130"/>
                  </a:lnTo>
                  <a:lnTo>
                    <a:pt x="1180323" y="177101"/>
                  </a:lnTo>
                  <a:lnTo>
                    <a:pt x="1213487" y="208223"/>
                  </a:lnTo>
                  <a:lnTo>
                    <a:pt x="1244606" y="241390"/>
                  </a:lnTo>
                  <a:lnTo>
                    <a:pt x="1273574" y="276495"/>
                  </a:lnTo>
                  <a:lnTo>
                    <a:pt x="1300287" y="313433"/>
                  </a:lnTo>
                  <a:lnTo>
                    <a:pt x="1324637" y="352098"/>
                  </a:lnTo>
                  <a:lnTo>
                    <a:pt x="1346518" y="392385"/>
                  </a:lnTo>
                  <a:lnTo>
                    <a:pt x="1365826" y="434186"/>
                  </a:lnTo>
                  <a:lnTo>
                    <a:pt x="1382453" y="477396"/>
                  </a:lnTo>
                  <a:lnTo>
                    <a:pt x="1396295" y="521910"/>
                  </a:lnTo>
                  <a:lnTo>
                    <a:pt x="1407245" y="567621"/>
                  </a:lnTo>
                  <a:lnTo>
                    <a:pt x="1415198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8" y="807333"/>
                  </a:lnTo>
                  <a:lnTo>
                    <a:pt x="1407245" y="854135"/>
                  </a:lnTo>
                  <a:lnTo>
                    <a:pt x="1396295" y="899844"/>
                  </a:lnTo>
                  <a:lnTo>
                    <a:pt x="1382453" y="944357"/>
                  </a:lnTo>
                  <a:lnTo>
                    <a:pt x="1365826" y="987565"/>
                  </a:lnTo>
                  <a:lnTo>
                    <a:pt x="1346518" y="1029364"/>
                  </a:lnTo>
                  <a:lnTo>
                    <a:pt x="1324637" y="1069648"/>
                  </a:lnTo>
                  <a:lnTo>
                    <a:pt x="1300287" y="1108311"/>
                  </a:lnTo>
                  <a:lnTo>
                    <a:pt x="1273574" y="1145246"/>
                  </a:lnTo>
                  <a:lnTo>
                    <a:pt x="1244606" y="1180349"/>
                  </a:lnTo>
                  <a:lnTo>
                    <a:pt x="1213487" y="1213513"/>
                  </a:lnTo>
                  <a:lnTo>
                    <a:pt x="1180323" y="1244632"/>
                  </a:lnTo>
                  <a:lnTo>
                    <a:pt x="1145220" y="1273601"/>
                  </a:lnTo>
                  <a:lnTo>
                    <a:pt x="1108284" y="1300314"/>
                  </a:lnTo>
                  <a:lnTo>
                    <a:pt x="1069621" y="1324664"/>
                  </a:lnTo>
                  <a:lnTo>
                    <a:pt x="1029336" y="1346545"/>
                  </a:lnTo>
                  <a:lnTo>
                    <a:pt x="987537" y="1365853"/>
                  </a:lnTo>
                  <a:lnTo>
                    <a:pt x="944327" y="1382481"/>
                  </a:lnTo>
                  <a:lnTo>
                    <a:pt x="899814" y="1396323"/>
                  </a:lnTo>
                  <a:lnTo>
                    <a:pt x="854104" y="1407273"/>
                  </a:lnTo>
                  <a:lnTo>
                    <a:pt x="807301" y="1415226"/>
                  </a:lnTo>
                  <a:lnTo>
                    <a:pt x="759512" y="1420075"/>
                  </a:lnTo>
                  <a:lnTo>
                    <a:pt x="710843" y="1421715"/>
                  </a:lnTo>
                  <a:lnTo>
                    <a:pt x="662174" y="1420075"/>
                  </a:lnTo>
                  <a:lnTo>
                    <a:pt x="614386" y="1415226"/>
                  </a:lnTo>
                  <a:lnTo>
                    <a:pt x="567583" y="1407273"/>
                  </a:lnTo>
                  <a:lnTo>
                    <a:pt x="521872" y="1396323"/>
                  </a:lnTo>
                  <a:lnTo>
                    <a:pt x="477359" y="1382481"/>
                  </a:lnTo>
                  <a:lnTo>
                    <a:pt x="434150" y="1365853"/>
                  </a:lnTo>
                  <a:lnTo>
                    <a:pt x="392350" y="1346545"/>
                  </a:lnTo>
                  <a:lnTo>
                    <a:pt x="352066" y="1324664"/>
                  </a:lnTo>
                  <a:lnTo>
                    <a:pt x="313403" y="1300314"/>
                  </a:lnTo>
                  <a:lnTo>
                    <a:pt x="276467" y="1273601"/>
                  </a:lnTo>
                  <a:lnTo>
                    <a:pt x="241364" y="1244632"/>
                  </a:lnTo>
                  <a:lnTo>
                    <a:pt x="208200" y="1213513"/>
                  </a:lnTo>
                  <a:lnTo>
                    <a:pt x="177081" y="1180349"/>
                  </a:lnTo>
                  <a:lnTo>
                    <a:pt x="148112" y="1145246"/>
                  </a:lnTo>
                  <a:lnTo>
                    <a:pt x="121400" y="1108311"/>
                  </a:lnTo>
                  <a:lnTo>
                    <a:pt x="97050" y="1069648"/>
                  </a:lnTo>
                  <a:lnTo>
                    <a:pt x="75168" y="1029364"/>
                  </a:lnTo>
                  <a:lnTo>
                    <a:pt x="55861" y="987565"/>
                  </a:lnTo>
                  <a:lnTo>
                    <a:pt x="39233" y="944357"/>
                  </a:lnTo>
                  <a:lnTo>
                    <a:pt x="25391" y="899844"/>
                  </a:lnTo>
                  <a:lnTo>
                    <a:pt x="14441" y="854135"/>
                  </a:lnTo>
                  <a:lnTo>
                    <a:pt x="6489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9" y="614423"/>
                  </a:lnTo>
                  <a:lnTo>
                    <a:pt x="14441" y="567621"/>
                  </a:lnTo>
                  <a:lnTo>
                    <a:pt x="25391" y="521910"/>
                  </a:lnTo>
                  <a:lnTo>
                    <a:pt x="39233" y="477396"/>
                  </a:lnTo>
                  <a:lnTo>
                    <a:pt x="55861" y="434186"/>
                  </a:lnTo>
                  <a:lnTo>
                    <a:pt x="75168" y="392385"/>
                  </a:lnTo>
                  <a:lnTo>
                    <a:pt x="97050" y="352098"/>
                  </a:lnTo>
                  <a:lnTo>
                    <a:pt x="121400" y="313433"/>
                  </a:lnTo>
                  <a:lnTo>
                    <a:pt x="148112" y="276495"/>
                  </a:lnTo>
                  <a:lnTo>
                    <a:pt x="177081" y="241390"/>
                  </a:lnTo>
                  <a:lnTo>
                    <a:pt x="208200" y="208223"/>
                  </a:lnTo>
                  <a:lnTo>
                    <a:pt x="241364" y="177101"/>
                  </a:lnTo>
                  <a:lnTo>
                    <a:pt x="276467" y="148130"/>
                  </a:lnTo>
                  <a:lnTo>
                    <a:pt x="313403" y="121415"/>
                  </a:lnTo>
                  <a:lnTo>
                    <a:pt x="352066" y="97062"/>
                  </a:lnTo>
                  <a:lnTo>
                    <a:pt x="392350" y="75178"/>
                  </a:lnTo>
                  <a:lnTo>
                    <a:pt x="434150" y="55868"/>
                  </a:lnTo>
                  <a:lnTo>
                    <a:pt x="477359" y="39239"/>
                  </a:lnTo>
                  <a:lnTo>
                    <a:pt x="521872" y="25395"/>
                  </a:lnTo>
                  <a:lnTo>
                    <a:pt x="567583" y="14443"/>
                  </a:lnTo>
                  <a:lnTo>
                    <a:pt x="614386" y="6490"/>
                  </a:lnTo>
                  <a:lnTo>
                    <a:pt x="662174" y="1640"/>
                  </a:lnTo>
                  <a:lnTo>
                    <a:pt x="710843" y="0"/>
                  </a:lnTo>
                  <a:close/>
                </a:path>
              </a:pathLst>
            </a:custGeom>
            <a:ln w="37413">
              <a:solidFill>
                <a:srgbClr val="BCD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7129" y="12665015"/>
              <a:ext cx="434975" cy="486409"/>
            </a:xfrm>
            <a:custGeom>
              <a:avLst/>
              <a:gdLst/>
              <a:ahLst/>
              <a:cxnLst/>
              <a:rect l="l" t="t" r="r" b="b"/>
              <a:pathLst>
                <a:path w="434975" h="486409">
                  <a:moveTo>
                    <a:pt x="326141" y="0"/>
                  </a:moveTo>
                  <a:lnTo>
                    <a:pt x="108706" y="0"/>
                  </a:lnTo>
                  <a:lnTo>
                    <a:pt x="108706" y="162024"/>
                  </a:lnTo>
                  <a:lnTo>
                    <a:pt x="0" y="162024"/>
                  </a:lnTo>
                  <a:lnTo>
                    <a:pt x="217427" y="486024"/>
                  </a:lnTo>
                  <a:lnTo>
                    <a:pt x="434855" y="162024"/>
                  </a:lnTo>
                  <a:lnTo>
                    <a:pt x="326141" y="162024"/>
                  </a:lnTo>
                  <a:lnTo>
                    <a:pt x="326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7129" y="12665015"/>
              <a:ext cx="434975" cy="486409"/>
            </a:xfrm>
            <a:custGeom>
              <a:avLst/>
              <a:gdLst/>
              <a:ahLst/>
              <a:cxnLst/>
              <a:rect l="l" t="t" r="r" b="b"/>
              <a:pathLst>
                <a:path w="434975" h="486409">
                  <a:moveTo>
                    <a:pt x="108706" y="0"/>
                  </a:moveTo>
                  <a:lnTo>
                    <a:pt x="108706" y="162024"/>
                  </a:lnTo>
                  <a:lnTo>
                    <a:pt x="0" y="162024"/>
                  </a:lnTo>
                  <a:lnTo>
                    <a:pt x="217427" y="486024"/>
                  </a:lnTo>
                  <a:lnTo>
                    <a:pt x="434855" y="162024"/>
                  </a:lnTo>
                  <a:lnTo>
                    <a:pt x="326141" y="162024"/>
                  </a:lnTo>
                  <a:lnTo>
                    <a:pt x="326141" y="0"/>
                  </a:lnTo>
                  <a:lnTo>
                    <a:pt x="108706" y="0"/>
                  </a:lnTo>
                  <a:close/>
                </a:path>
              </a:pathLst>
            </a:custGeom>
            <a:ln w="2244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21194" y="12041187"/>
              <a:ext cx="718185" cy="923925"/>
            </a:xfrm>
            <a:custGeom>
              <a:avLst/>
              <a:gdLst/>
              <a:ahLst/>
              <a:cxnLst/>
              <a:rect l="l" t="t" r="r" b="b"/>
              <a:pathLst>
                <a:path w="718185" h="923925">
                  <a:moveTo>
                    <a:pt x="680047" y="0"/>
                  </a:moveTo>
                  <a:lnTo>
                    <a:pt x="589110" y="10632"/>
                  </a:lnTo>
                  <a:lnTo>
                    <a:pt x="538551" y="18540"/>
                  </a:lnTo>
                  <a:lnTo>
                    <a:pt x="491339" y="27358"/>
                  </a:lnTo>
                  <a:lnTo>
                    <a:pt x="445609" y="37682"/>
                  </a:lnTo>
                  <a:lnTo>
                    <a:pt x="399499" y="50105"/>
                  </a:lnTo>
                  <a:lnTo>
                    <a:pt x="351146" y="65222"/>
                  </a:lnTo>
                  <a:lnTo>
                    <a:pt x="298689" y="83628"/>
                  </a:lnTo>
                  <a:lnTo>
                    <a:pt x="250572" y="103545"/>
                  </a:lnTo>
                  <a:lnTo>
                    <a:pt x="203919" y="127299"/>
                  </a:lnTo>
                  <a:lnTo>
                    <a:pt x="159377" y="154526"/>
                  </a:lnTo>
                  <a:lnTo>
                    <a:pt x="117588" y="184858"/>
                  </a:lnTo>
                  <a:lnTo>
                    <a:pt x="78380" y="221746"/>
                  </a:lnTo>
                  <a:lnTo>
                    <a:pt x="52612" y="253420"/>
                  </a:lnTo>
                  <a:lnTo>
                    <a:pt x="31164" y="288499"/>
                  </a:lnTo>
                  <a:lnTo>
                    <a:pt x="13387" y="330772"/>
                  </a:lnTo>
                  <a:lnTo>
                    <a:pt x="3214" y="374899"/>
                  </a:lnTo>
                  <a:lnTo>
                    <a:pt x="0" y="420154"/>
                  </a:lnTo>
                  <a:lnTo>
                    <a:pt x="3098" y="465811"/>
                  </a:lnTo>
                  <a:lnTo>
                    <a:pt x="11865" y="511144"/>
                  </a:lnTo>
                  <a:lnTo>
                    <a:pt x="25656" y="555428"/>
                  </a:lnTo>
                  <a:lnTo>
                    <a:pt x="43826" y="597935"/>
                  </a:lnTo>
                  <a:lnTo>
                    <a:pt x="58979" y="622906"/>
                  </a:lnTo>
                  <a:lnTo>
                    <a:pt x="60114" y="614322"/>
                  </a:lnTo>
                  <a:lnTo>
                    <a:pt x="67349" y="608718"/>
                  </a:lnTo>
                  <a:lnTo>
                    <a:pt x="72358" y="602262"/>
                  </a:lnTo>
                  <a:lnTo>
                    <a:pt x="82628" y="588091"/>
                  </a:lnTo>
                  <a:lnTo>
                    <a:pt x="93629" y="572158"/>
                  </a:lnTo>
                  <a:lnTo>
                    <a:pt x="105587" y="555705"/>
                  </a:lnTo>
                  <a:lnTo>
                    <a:pt x="118731" y="539978"/>
                  </a:lnTo>
                  <a:lnTo>
                    <a:pt x="169622" y="481170"/>
                  </a:lnTo>
                  <a:lnTo>
                    <a:pt x="178648" y="471708"/>
                  </a:lnTo>
                  <a:lnTo>
                    <a:pt x="191687" y="457274"/>
                  </a:lnTo>
                  <a:lnTo>
                    <a:pt x="231569" y="416888"/>
                  </a:lnTo>
                  <a:lnTo>
                    <a:pt x="261358" y="388665"/>
                  </a:lnTo>
                  <a:lnTo>
                    <a:pt x="291818" y="360868"/>
                  </a:lnTo>
                  <a:lnTo>
                    <a:pt x="327447" y="329269"/>
                  </a:lnTo>
                  <a:lnTo>
                    <a:pt x="350055" y="320989"/>
                  </a:lnTo>
                  <a:lnTo>
                    <a:pt x="359061" y="321173"/>
                  </a:lnTo>
                  <a:lnTo>
                    <a:pt x="366915" y="323685"/>
                  </a:lnTo>
                  <a:lnTo>
                    <a:pt x="373519" y="327793"/>
                  </a:lnTo>
                  <a:lnTo>
                    <a:pt x="378779" y="332765"/>
                  </a:lnTo>
                  <a:lnTo>
                    <a:pt x="371037" y="338876"/>
                  </a:lnTo>
                  <a:lnTo>
                    <a:pt x="363458" y="345791"/>
                  </a:lnTo>
                  <a:lnTo>
                    <a:pt x="335335" y="373883"/>
                  </a:lnTo>
                  <a:lnTo>
                    <a:pt x="304382" y="406475"/>
                  </a:lnTo>
                  <a:lnTo>
                    <a:pt x="258630" y="456345"/>
                  </a:lnTo>
                  <a:lnTo>
                    <a:pt x="223626" y="499759"/>
                  </a:lnTo>
                  <a:lnTo>
                    <a:pt x="217449" y="507701"/>
                  </a:lnTo>
                  <a:lnTo>
                    <a:pt x="212533" y="513801"/>
                  </a:lnTo>
                  <a:lnTo>
                    <a:pt x="209376" y="515362"/>
                  </a:lnTo>
                  <a:lnTo>
                    <a:pt x="201637" y="526429"/>
                  </a:lnTo>
                  <a:lnTo>
                    <a:pt x="163137" y="580644"/>
                  </a:lnTo>
                  <a:lnTo>
                    <a:pt x="125924" y="638370"/>
                  </a:lnTo>
                  <a:lnTo>
                    <a:pt x="105969" y="672847"/>
                  </a:lnTo>
                  <a:lnTo>
                    <a:pt x="85507" y="713183"/>
                  </a:lnTo>
                  <a:lnTo>
                    <a:pt x="60110" y="770432"/>
                  </a:lnTo>
                  <a:lnTo>
                    <a:pt x="39247" y="827481"/>
                  </a:lnTo>
                  <a:lnTo>
                    <a:pt x="32384" y="867219"/>
                  </a:lnTo>
                  <a:lnTo>
                    <a:pt x="34632" y="881299"/>
                  </a:lnTo>
                  <a:lnTo>
                    <a:pt x="57241" y="915316"/>
                  </a:lnTo>
                  <a:lnTo>
                    <a:pt x="91887" y="923718"/>
                  </a:lnTo>
                  <a:lnTo>
                    <a:pt x="114665" y="918065"/>
                  </a:lnTo>
                  <a:lnTo>
                    <a:pt x="148865" y="889920"/>
                  </a:lnTo>
                  <a:lnTo>
                    <a:pt x="161096" y="848121"/>
                  </a:lnTo>
                  <a:lnTo>
                    <a:pt x="161344" y="828983"/>
                  </a:lnTo>
                  <a:lnTo>
                    <a:pt x="161932" y="812447"/>
                  </a:lnTo>
                  <a:lnTo>
                    <a:pt x="168579" y="764074"/>
                  </a:lnTo>
                  <a:lnTo>
                    <a:pt x="179333" y="720480"/>
                  </a:lnTo>
                  <a:lnTo>
                    <a:pt x="200572" y="704825"/>
                  </a:lnTo>
                  <a:lnTo>
                    <a:pt x="220428" y="704929"/>
                  </a:lnTo>
                  <a:lnTo>
                    <a:pt x="244448" y="704474"/>
                  </a:lnTo>
                  <a:lnTo>
                    <a:pt x="319512" y="695565"/>
                  </a:lnTo>
                  <a:lnTo>
                    <a:pt x="360317" y="687921"/>
                  </a:lnTo>
                  <a:lnTo>
                    <a:pt x="400536" y="676553"/>
                  </a:lnTo>
                  <a:lnTo>
                    <a:pt x="445099" y="659014"/>
                  </a:lnTo>
                  <a:lnTo>
                    <a:pt x="490488" y="635910"/>
                  </a:lnTo>
                  <a:lnTo>
                    <a:pt x="531285" y="609004"/>
                  </a:lnTo>
                  <a:lnTo>
                    <a:pt x="567638" y="578479"/>
                  </a:lnTo>
                  <a:lnTo>
                    <a:pt x="599692" y="544522"/>
                  </a:lnTo>
                  <a:lnTo>
                    <a:pt x="627594" y="507316"/>
                  </a:lnTo>
                  <a:lnTo>
                    <a:pt x="651491" y="467047"/>
                  </a:lnTo>
                  <a:lnTo>
                    <a:pt x="671528" y="423901"/>
                  </a:lnTo>
                  <a:lnTo>
                    <a:pt x="687851" y="378062"/>
                  </a:lnTo>
                  <a:lnTo>
                    <a:pt x="700607" y="329715"/>
                  </a:lnTo>
                  <a:lnTo>
                    <a:pt x="710830" y="273987"/>
                  </a:lnTo>
                  <a:lnTo>
                    <a:pt x="716177" y="222003"/>
                  </a:lnTo>
                  <a:lnTo>
                    <a:pt x="718009" y="169554"/>
                  </a:lnTo>
                  <a:lnTo>
                    <a:pt x="717689" y="112429"/>
                  </a:lnTo>
                  <a:lnTo>
                    <a:pt x="717364" y="104071"/>
                  </a:lnTo>
                  <a:lnTo>
                    <a:pt x="716274" y="84936"/>
                  </a:lnTo>
                  <a:lnTo>
                    <a:pt x="716072" y="76818"/>
                  </a:lnTo>
                  <a:lnTo>
                    <a:pt x="710240" y="23706"/>
                  </a:lnTo>
                  <a:lnTo>
                    <a:pt x="695200" y="2592"/>
                  </a:lnTo>
                  <a:lnTo>
                    <a:pt x="68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21194" y="12041187"/>
              <a:ext cx="718185" cy="923925"/>
            </a:xfrm>
            <a:custGeom>
              <a:avLst/>
              <a:gdLst/>
              <a:ahLst/>
              <a:cxnLst/>
              <a:rect l="l" t="t" r="r" b="b"/>
              <a:pathLst>
                <a:path w="718185" h="923925">
                  <a:moveTo>
                    <a:pt x="58979" y="622906"/>
                  </a:moveTo>
                  <a:lnTo>
                    <a:pt x="60114" y="614322"/>
                  </a:lnTo>
                  <a:lnTo>
                    <a:pt x="67349" y="608718"/>
                  </a:lnTo>
                  <a:lnTo>
                    <a:pt x="72358" y="602262"/>
                  </a:lnTo>
                  <a:lnTo>
                    <a:pt x="82628" y="588091"/>
                  </a:lnTo>
                  <a:lnTo>
                    <a:pt x="93629" y="572158"/>
                  </a:lnTo>
                  <a:lnTo>
                    <a:pt x="105587" y="555705"/>
                  </a:lnTo>
                  <a:lnTo>
                    <a:pt x="118731" y="539978"/>
                  </a:lnTo>
                  <a:lnTo>
                    <a:pt x="169622" y="481170"/>
                  </a:lnTo>
                  <a:lnTo>
                    <a:pt x="174299" y="476362"/>
                  </a:lnTo>
                  <a:lnTo>
                    <a:pt x="178648" y="471708"/>
                  </a:lnTo>
                  <a:lnTo>
                    <a:pt x="182895" y="467014"/>
                  </a:lnTo>
                  <a:lnTo>
                    <a:pt x="187265" y="462087"/>
                  </a:lnTo>
                  <a:lnTo>
                    <a:pt x="191687" y="457274"/>
                  </a:lnTo>
                  <a:lnTo>
                    <a:pt x="196129" y="452688"/>
                  </a:lnTo>
                  <a:lnTo>
                    <a:pt x="200647" y="448101"/>
                  </a:lnTo>
                  <a:lnTo>
                    <a:pt x="205297" y="443288"/>
                  </a:lnTo>
                  <a:lnTo>
                    <a:pt x="261358" y="388665"/>
                  </a:lnTo>
                  <a:lnTo>
                    <a:pt x="291818" y="360868"/>
                  </a:lnTo>
                  <a:lnTo>
                    <a:pt x="327447" y="329269"/>
                  </a:lnTo>
                  <a:lnTo>
                    <a:pt x="350055" y="320989"/>
                  </a:lnTo>
                  <a:lnTo>
                    <a:pt x="359061" y="321173"/>
                  </a:lnTo>
                  <a:lnTo>
                    <a:pt x="366915" y="323685"/>
                  </a:lnTo>
                  <a:lnTo>
                    <a:pt x="373519" y="327793"/>
                  </a:lnTo>
                  <a:lnTo>
                    <a:pt x="378779" y="332765"/>
                  </a:lnTo>
                  <a:lnTo>
                    <a:pt x="371037" y="338876"/>
                  </a:lnTo>
                  <a:lnTo>
                    <a:pt x="363458" y="345791"/>
                  </a:lnTo>
                  <a:lnTo>
                    <a:pt x="356157" y="352986"/>
                  </a:lnTo>
                  <a:lnTo>
                    <a:pt x="349254" y="359935"/>
                  </a:lnTo>
                  <a:lnTo>
                    <a:pt x="342278" y="366872"/>
                  </a:lnTo>
                  <a:lnTo>
                    <a:pt x="304382" y="406475"/>
                  </a:lnTo>
                  <a:lnTo>
                    <a:pt x="258630" y="456345"/>
                  </a:lnTo>
                  <a:lnTo>
                    <a:pt x="229459" y="491997"/>
                  </a:lnTo>
                  <a:lnTo>
                    <a:pt x="223626" y="499759"/>
                  </a:lnTo>
                  <a:lnTo>
                    <a:pt x="217449" y="507701"/>
                  </a:lnTo>
                  <a:lnTo>
                    <a:pt x="212533" y="513801"/>
                  </a:lnTo>
                  <a:lnTo>
                    <a:pt x="209376" y="515362"/>
                  </a:lnTo>
                  <a:lnTo>
                    <a:pt x="204701" y="521959"/>
                  </a:lnTo>
                  <a:lnTo>
                    <a:pt x="201637" y="526429"/>
                  </a:lnTo>
                  <a:lnTo>
                    <a:pt x="181206" y="555172"/>
                  </a:lnTo>
                  <a:lnTo>
                    <a:pt x="163137" y="580644"/>
                  </a:lnTo>
                  <a:lnTo>
                    <a:pt x="125924" y="638370"/>
                  </a:lnTo>
                  <a:lnTo>
                    <a:pt x="105969" y="672847"/>
                  </a:lnTo>
                  <a:lnTo>
                    <a:pt x="85507" y="713183"/>
                  </a:lnTo>
                  <a:lnTo>
                    <a:pt x="60110" y="770432"/>
                  </a:lnTo>
                  <a:lnTo>
                    <a:pt x="39247" y="827481"/>
                  </a:lnTo>
                  <a:lnTo>
                    <a:pt x="32384" y="867219"/>
                  </a:lnTo>
                  <a:lnTo>
                    <a:pt x="34632" y="881299"/>
                  </a:lnTo>
                  <a:lnTo>
                    <a:pt x="57241" y="915316"/>
                  </a:lnTo>
                  <a:lnTo>
                    <a:pt x="91887" y="923718"/>
                  </a:lnTo>
                  <a:lnTo>
                    <a:pt x="114665" y="918065"/>
                  </a:lnTo>
                  <a:lnTo>
                    <a:pt x="148865" y="889920"/>
                  </a:lnTo>
                  <a:lnTo>
                    <a:pt x="161096" y="848121"/>
                  </a:lnTo>
                  <a:lnTo>
                    <a:pt x="161344" y="828983"/>
                  </a:lnTo>
                  <a:lnTo>
                    <a:pt x="161932" y="812447"/>
                  </a:lnTo>
                  <a:lnTo>
                    <a:pt x="168579" y="764074"/>
                  </a:lnTo>
                  <a:lnTo>
                    <a:pt x="179333" y="720480"/>
                  </a:lnTo>
                  <a:lnTo>
                    <a:pt x="200572" y="704825"/>
                  </a:lnTo>
                  <a:lnTo>
                    <a:pt x="220428" y="704929"/>
                  </a:lnTo>
                  <a:lnTo>
                    <a:pt x="244448" y="704474"/>
                  </a:lnTo>
                  <a:lnTo>
                    <a:pt x="319512" y="695565"/>
                  </a:lnTo>
                  <a:lnTo>
                    <a:pt x="360317" y="687921"/>
                  </a:lnTo>
                  <a:lnTo>
                    <a:pt x="400536" y="676553"/>
                  </a:lnTo>
                  <a:lnTo>
                    <a:pt x="445099" y="659014"/>
                  </a:lnTo>
                  <a:lnTo>
                    <a:pt x="490488" y="635910"/>
                  </a:lnTo>
                  <a:lnTo>
                    <a:pt x="531285" y="609004"/>
                  </a:lnTo>
                  <a:lnTo>
                    <a:pt x="567638" y="578479"/>
                  </a:lnTo>
                  <a:lnTo>
                    <a:pt x="599692" y="544522"/>
                  </a:lnTo>
                  <a:lnTo>
                    <a:pt x="627594" y="507316"/>
                  </a:lnTo>
                  <a:lnTo>
                    <a:pt x="651491" y="467047"/>
                  </a:lnTo>
                  <a:lnTo>
                    <a:pt x="671528" y="423901"/>
                  </a:lnTo>
                  <a:lnTo>
                    <a:pt x="687851" y="378062"/>
                  </a:lnTo>
                  <a:lnTo>
                    <a:pt x="700607" y="329715"/>
                  </a:lnTo>
                  <a:lnTo>
                    <a:pt x="710830" y="273987"/>
                  </a:lnTo>
                  <a:lnTo>
                    <a:pt x="716177" y="222003"/>
                  </a:lnTo>
                  <a:lnTo>
                    <a:pt x="718009" y="169554"/>
                  </a:lnTo>
                  <a:lnTo>
                    <a:pt x="717689" y="112429"/>
                  </a:lnTo>
                  <a:lnTo>
                    <a:pt x="717364" y="104071"/>
                  </a:lnTo>
                  <a:lnTo>
                    <a:pt x="716798" y="94464"/>
                  </a:lnTo>
                  <a:lnTo>
                    <a:pt x="716274" y="84936"/>
                  </a:lnTo>
                  <a:lnTo>
                    <a:pt x="713399" y="44469"/>
                  </a:lnTo>
                  <a:lnTo>
                    <a:pt x="695200" y="2592"/>
                  </a:lnTo>
                  <a:lnTo>
                    <a:pt x="680047" y="0"/>
                  </a:lnTo>
                  <a:lnTo>
                    <a:pt x="662610" y="825"/>
                  </a:lnTo>
                  <a:lnTo>
                    <a:pt x="589110" y="10632"/>
                  </a:lnTo>
                  <a:lnTo>
                    <a:pt x="538551" y="18540"/>
                  </a:lnTo>
                  <a:lnTo>
                    <a:pt x="491339" y="27358"/>
                  </a:lnTo>
                  <a:lnTo>
                    <a:pt x="445609" y="37682"/>
                  </a:lnTo>
                  <a:lnTo>
                    <a:pt x="399499" y="50105"/>
                  </a:lnTo>
                  <a:lnTo>
                    <a:pt x="351146" y="65222"/>
                  </a:lnTo>
                  <a:lnTo>
                    <a:pt x="298689" y="83628"/>
                  </a:lnTo>
                  <a:lnTo>
                    <a:pt x="250572" y="103545"/>
                  </a:lnTo>
                  <a:lnTo>
                    <a:pt x="203919" y="127299"/>
                  </a:lnTo>
                  <a:lnTo>
                    <a:pt x="159377" y="154526"/>
                  </a:lnTo>
                  <a:lnTo>
                    <a:pt x="117588" y="184858"/>
                  </a:lnTo>
                  <a:lnTo>
                    <a:pt x="78380" y="221746"/>
                  </a:lnTo>
                  <a:lnTo>
                    <a:pt x="52612" y="253420"/>
                  </a:lnTo>
                  <a:lnTo>
                    <a:pt x="31164" y="288499"/>
                  </a:lnTo>
                  <a:lnTo>
                    <a:pt x="13387" y="330772"/>
                  </a:lnTo>
                  <a:lnTo>
                    <a:pt x="3214" y="374899"/>
                  </a:lnTo>
                  <a:lnTo>
                    <a:pt x="0" y="420154"/>
                  </a:lnTo>
                  <a:lnTo>
                    <a:pt x="3098" y="465811"/>
                  </a:lnTo>
                  <a:lnTo>
                    <a:pt x="11865" y="511144"/>
                  </a:lnTo>
                  <a:lnTo>
                    <a:pt x="25656" y="555428"/>
                  </a:lnTo>
                  <a:lnTo>
                    <a:pt x="43826" y="597935"/>
                  </a:lnTo>
                  <a:lnTo>
                    <a:pt x="54044" y="618475"/>
                  </a:lnTo>
                  <a:lnTo>
                    <a:pt x="58979" y="622906"/>
                  </a:lnTo>
                  <a:close/>
                </a:path>
              </a:pathLst>
            </a:custGeom>
            <a:ln w="22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40790" y="13840247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25463" y="11852856"/>
              <a:ext cx="1459101" cy="1459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4459" y="5530067"/>
              <a:ext cx="1459101" cy="1459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07956" y="5530067"/>
              <a:ext cx="1459101" cy="1459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24413" y="13840247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38647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662141" y="1640"/>
                  </a:lnTo>
                  <a:lnTo>
                    <a:pt x="614354" y="6490"/>
                  </a:lnTo>
                  <a:lnTo>
                    <a:pt x="567553" y="14443"/>
                  </a:lnTo>
                  <a:lnTo>
                    <a:pt x="521844" y="25395"/>
                  </a:lnTo>
                  <a:lnTo>
                    <a:pt x="477333" y="39239"/>
                  </a:lnTo>
                  <a:lnTo>
                    <a:pt x="434126" y="55868"/>
                  </a:lnTo>
                  <a:lnTo>
                    <a:pt x="392328" y="75178"/>
                  </a:lnTo>
                  <a:lnTo>
                    <a:pt x="352046" y="97062"/>
                  </a:lnTo>
                  <a:lnTo>
                    <a:pt x="313385" y="121415"/>
                  </a:lnTo>
                  <a:lnTo>
                    <a:pt x="276451" y="148130"/>
                  </a:lnTo>
                  <a:lnTo>
                    <a:pt x="241350" y="177101"/>
                  </a:lnTo>
                  <a:lnTo>
                    <a:pt x="208188" y="208223"/>
                  </a:lnTo>
                  <a:lnTo>
                    <a:pt x="177070" y="241390"/>
                  </a:lnTo>
                  <a:lnTo>
                    <a:pt x="148103" y="276495"/>
                  </a:lnTo>
                  <a:lnTo>
                    <a:pt x="121392" y="313433"/>
                  </a:lnTo>
                  <a:lnTo>
                    <a:pt x="97044" y="352098"/>
                  </a:lnTo>
                  <a:lnTo>
                    <a:pt x="75164" y="392385"/>
                  </a:lnTo>
                  <a:lnTo>
                    <a:pt x="55857" y="434186"/>
                  </a:lnTo>
                  <a:lnTo>
                    <a:pt x="39231" y="477396"/>
                  </a:lnTo>
                  <a:lnTo>
                    <a:pt x="25390" y="521910"/>
                  </a:lnTo>
                  <a:lnTo>
                    <a:pt x="14440" y="567621"/>
                  </a:lnTo>
                  <a:lnTo>
                    <a:pt x="6488" y="614423"/>
                  </a:lnTo>
                  <a:lnTo>
                    <a:pt x="1639" y="662211"/>
                  </a:lnTo>
                  <a:lnTo>
                    <a:pt x="0" y="710879"/>
                  </a:lnTo>
                  <a:lnTo>
                    <a:pt x="1639" y="759546"/>
                  </a:lnTo>
                  <a:lnTo>
                    <a:pt x="6488" y="807333"/>
                  </a:lnTo>
                  <a:lnTo>
                    <a:pt x="14440" y="854135"/>
                  </a:lnTo>
                  <a:lnTo>
                    <a:pt x="25390" y="899844"/>
                  </a:lnTo>
                  <a:lnTo>
                    <a:pt x="39231" y="944357"/>
                  </a:lnTo>
                  <a:lnTo>
                    <a:pt x="55857" y="987565"/>
                  </a:lnTo>
                  <a:lnTo>
                    <a:pt x="75164" y="1029364"/>
                  </a:lnTo>
                  <a:lnTo>
                    <a:pt x="97044" y="1069648"/>
                  </a:lnTo>
                  <a:lnTo>
                    <a:pt x="121392" y="1108311"/>
                  </a:lnTo>
                  <a:lnTo>
                    <a:pt x="148103" y="1145246"/>
                  </a:lnTo>
                  <a:lnTo>
                    <a:pt x="177070" y="1180349"/>
                  </a:lnTo>
                  <a:lnTo>
                    <a:pt x="208188" y="1213513"/>
                  </a:lnTo>
                  <a:lnTo>
                    <a:pt x="241350" y="1244632"/>
                  </a:lnTo>
                  <a:lnTo>
                    <a:pt x="276451" y="1273601"/>
                  </a:lnTo>
                  <a:lnTo>
                    <a:pt x="313385" y="1300314"/>
                  </a:lnTo>
                  <a:lnTo>
                    <a:pt x="352046" y="1324664"/>
                  </a:lnTo>
                  <a:lnTo>
                    <a:pt x="392328" y="1346545"/>
                  </a:lnTo>
                  <a:lnTo>
                    <a:pt x="434126" y="1365853"/>
                  </a:lnTo>
                  <a:lnTo>
                    <a:pt x="477333" y="1382481"/>
                  </a:lnTo>
                  <a:lnTo>
                    <a:pt x="521844" y="1396323"/>
                  </a:lnTo>
                  <a:lnTo>
                    <a:pt x="567553" y="1407273"/>
                  </a:lnTo>
                  <a:lnTo>
                    <a:pt x="614354" y="1415226"/>
                  </a:lnTo>
                  <a:lnTo>
                    <a:pt x="662141" y="1420075"/>
                  </a:lnTo>
                  <a:lnTo>
                    <a:pt x="710808" y="1421715"/>
                  </a:lnTo>
                  <a:lnTo>
                    <a:pt x="759475" y="1420075"/>
                  </a:lnTo>
                  <a:lnTo>
                    <a:pt x="807263" y="1415226"/>
                  </a:lnTo>
                  <a:lnTo>
                    <a:pt x="854066" y="1407273"/>
                  </a:lnTo>
                  <a:lnTo>
                    <a:pt x="899777" y="1396323"/>
                  </a:lnTo>
                  <a:lnTo>
                    <a:pt x="944290" y="1382481"/>
                  </a:lnTo>
                  <a:lnTo>
                    <a:pt x="987501" y="1365853"/>
                  </a:lnTo>
                  <a:lnTo>
                    <a:pt x="1029302" y="1346545"/>
                  </a:lnTo>
                  <a:lnTo>
                    <a:pt x="1069588" y="1324664"/>
                  </a:lnTo>
                  <a:lnTo>
                    <a:pt x="1108253" y="1300314"/>
                  </a:lnTo>
                  <a:lnTo>
                    <a:pt x="1145191" y="1273601"/>
                  </a:lnTo>
                  <a:lnTo>
                    <a:pt x="1180297" y="1244632"/>
                  </a:lnTo>
                  <a:lnTo>
                    <a:pt x="1213464" y="1213513"/>
                  </a:lnTo>
                  <a:lnTo>
                    <a:pt x="1244585" y="1180349"/>
                  </a:lnTo>
                  <a:lnTo>
                    <a:pt x="1273557" y="1145246"/>
                  </a:lnTo>
                  <a:lnTo>
                    <a:pt x="1300272" y="1108311"/>
                  </a:lnTo>
                  <a:lnTo>
                    <a:pt x="1324624" y="1069648"/>
                  </a:lnTo>
                  <a:lnTo>
                    <a:pt x="1346508" y="1029364"/>
                  </a:lnTo>
                  <a:lnTo>
                    <a:pt x="1365818" y="987565"/>
                  </a:lnTo>
                  <a:lnTo>
                    <a:pt x="1382448" y="944357"/>
                  </a:lnTo>
                  <a:lnTo>
                    <a:pt x="1396292" y="899844"/>
                  </a:lnTo>
                  <a:lnTo>
                    <a:pt x="1407243" y="854135"/>
                  </a:lnTo>
                  <a:lnTo>
                    <a:pt x="1415197" y="807333"/>
                  </a:lnTo>
                  <a:lnTo>
                    <a:pt x="1420047" y="759546"/>
                  </a:lnTo>
                  <a:lnTo>
                    <a:pt x="1421687" y="710879"/>
                  </a:lnTo>
                  <a:lnTo>
                    <a:pt x="1420047" y="662211"/>
                  </a:lnTo>
                  <a:lnTo>
                    <a:pt x="1415197" y="614423"/>
                  </a:lnTo>
                  <a:lnTo>
                    <a:pt x="1407243" y="567621"/>
                  </a:lnTo>
                  <a:lnTo>
                    <a:pt x="1396292" y="521910"/>
                  </a:lnTo>
                  <a:lnTo>
                    <a:pt x="1382448" y="477396"/>
                  </a:lnTo>
                  <a:lnTo>
                    <a:pt x="1365818" y="434186"/>
                  </a:lnTo>
                  <a:lnTo>
                    <a:pt x="1346508" y="392385"/>
                  </a:lnTo>
                  <a:lnTo>
                    <a:pt x="1324624" y="352098"/>
                  </a:lnTo>
                  <a:lnTo>
                    <a:pt x="1300272" y="313433"/>
                  </a:lnTo>
                  <a:lnTo>
                    <a:pt x="1273557" y="276495"/>
                  </a:lnTo>
                  <a:lnTo>
                    <a:pt x="1244585" y="241390"/>
                  </a:lnTo>
                  <a:lnTo>
                    <a:pt x="1213464" y="208223"/>
                  </a:lnTo>
                  <a:lnTo>
                    <a:pt x="1180297" y="177101"/>
                  </a:lnTo>
                  <a:lnTo>
                    <a:pt x="1145191" y="148130"/>
                  </a:lnTo>
                  <a:lnTo>
                    <a:pt x="1108253" y="121415"/>
                  </a:lnTo>
                  <a:lnTo>
                    <a:pt x="1069588" y="97062"/>
                  </a:lnTo>
                  <a:lnTo>
                    <a:pt x="1029302" y="75178"/>
                  </a:lnTo>
                  <a:lnTo>
                    <a:pt x="987501" y="55868"/>
                  </a:lnTo>
                  <a:lnTo>
                    <a:pt x="944290" y="39239"/>
                  </a:lnTo>
                  <a:lnTo>
                    <a:pt x="899777" y="25395"/>
                  </a:lnTo>
                  <a:lnTo>
                    <a:pt x="854066" y="14443"/>
                  </a:lnTo>
                  <a:lnTo>
                    <a:pt x="807263" y="6490"/>
                  </a:lnTo>
                  <a:lnTo>
                    <a:pt x="759475" y="1640"/>
                  </a:lnTo>
                  <a:lnTo>
                    <a:pt x="710808" y="0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38647" y="11871563"/>
              <a:ext cx="1421765" cy="1421765"/>
            </a:xfrm>
            <a:custGeom>
              <a:avLst/>
              <a:gdLst/>
              <a:ahLst/>
              <a:cxnLst/>
              <a:rect l="l" t="t" r="r" b="b"/>
              <a:pathLst>
                <a:path w="1421765" h="1421765">
                  <a:moveTo>
                    <a:pt x="710808" y="0"/>
                  </a:moveTo>
                  <a:lnTo>
                    <a:pt x="759475" y="1640"/>
                  </a:lnTo>
                  <a:lnTo>
                    <a:pt x="807263" y="6490"/>
                  </a:lnTo>
                  <a:lnTo>
                    <a:pt x="854066" y="14443"/>
                  </a:lnTo>
                  <a:lnTo>
                    <a:pt x="899777" y="25395"/>
                  </a:lnTo>
                  <a:lnTo>
                    <a:pt x="944290" y="39239"/>
                  </a:lnTo>
                  <a:lnTo>
                    <a:pt x="987501" y="55868"/>
                  </a:lnTo>
                  <a:lnTo>
                    <a:pt x="1029302" y="75178"/>
                  </a:lnTo>
                  <a:lnTo>
                    <a:pt x="1069588" y="97062"/>
                  </a:lnTo>
                  <a:lnTo>
                    <a:pt x="1108253" y="121415"/>
                  </a:lnTo>
                  <a:lnTo>
                    <a:pt x="1145191" y="148130"/>
                  </a:lnTo>
                  <a:lnTo>
                    <a:pt x="1180297" y="177101"/>
                  </a:lnTo>
                  <a:lnTo>
                    <a:pt x="1213464" y="208223"/>
                  </a:lnTo>
                  <a:lnTo>
                    <a:pt x="1244585" y="241390"/>
                  </a:lnTo>
                  <a:lnTo>
                    <a:pt x="1273557" y="276495"/>
                  </a:lnTo>
                  <a:lnTo>
                    <a:pt x="1300272" y="313433"/>
                  </a:lnTo>
                  <a:lnTo>
                    <a:pt x="1324624" y="352098"/>
                  </a:lnTo>
                  <a:lnTo>
                    <a:pt x="1346508" y="392385"/>
                  </a:lnTo>
                  <a:lnTo>
                    <a:pt x="1365818" y="434186"/>
                  </a:lnTo>
                  <a:lnTo>
                    <a:pt x="1382448" y="477396"/>
                  </a:lnTo>
                  <a:lnTo>
                    <a:pt x="1396292" y="521910"/>
                  </a:lnTo>
                  <a:lnTo>
                    <a:pt x="1407243" y="567621"/>
                  </a:lnTo>
                  <a:lnTo>
                    <a:pt x="1415197" y="614423"/>
                  </a:lnTo>
                  <a:lnTo>
                    <a:pt x="1420047" y="662211"/>
                  </a:lnTo>
                  <a:lnTo>
                    <a:pt x="1421687" y="710879"/>
                  </a:lnTo>
                  <a:lnTo>
                    <a:pt x="1420047" y="759546"/>
                  </a:lnTo>
                  <a:lnTo>
                    <a:pt x="1415197" y="807333"/>
                  </a:lnTo>
                  <a:lnTo>
                    <a:pt x="1407243" y="854135"/>
                  </a:lnTo>
                  <a:lnTo>
                    <a:pt x="1396292" y="899844"/>
                  </a:lnTo>
                  <a:lnTo>
                    <a:pt x="1382448" y="944357"/>
                  </a:lnTo>
                  <a:lnTo>
                    <a:pt x="1365818" y="987565"/>
                  </a:lnTo>
                  <a:lnTo>
                    <a:pt x="1346508" y="1029364"/>
                  </a:lnTo>
                  <a:lnTo>
                    <a:pt x="1324624" y="1069648"/>
                  </a:lnTo>
                  <a:lnTo>
                    <a:pt x="1300272" y="1108311"/>
                  </a:lnTo>
                  <a:lnTo>
                    <a:pt x="1273557" y="1145246"/>
                  </a:lnTo>
                  <a:lnTo>
                    <a:pt x="1244585" y="1180349"/>
                  </a:lnTo>
                  <a:lnTo>
                    <a:pt x="1213464" y="1213513"/>
                  </a:lnTo>
                  <a:lnTo>
                    <a:pt x="1180297" y="1244632"/>
                  </a:lnTo>
                  <a:lnTo>
                    <a:pt x="1145191" y="1273601"/>
                  </a:lnTo>
                  <a:lnTo>
                    <a:pt x="1108253" y="1300314"/>
                  </a:lnTo>
                  <a:lnTo>
                    <a:pt x="1069588" y="1324664"/>
                  </a:lnTo>
                  <a:lnTo>
                    <a:pt x="1029302" y="1346545"/>
                  </a:lnTo>
                  <a:lnTo>
                    <a:pt x="987501" y="1365853"/>
                  </a:lnTo>
                  <a:lnTo>
                    <a:pt x="944290" y="1382481"/>
                  </a:lnTo>
                  <a:lnTo>
                    <a:pt x="899777" y="1396323"/>
                  </a:lnTo>
                  <a:lnTo>
                    <a:pt x="854066" y="1407273"/>
                  </a:lnTo>
                  <a:lnTo>
                    <a:pt x="807263" y="1415226"/>
                  </a:lnTo>
                  <a:lnTo>
                    <a:pt x="759475" y="1420075"/>
                  </a:lnTo>
                  <a:lnTo>
                    <a:pt x="710808" y="1421715"/>
                  </a:lnTo>
                  <a:lnTo>
                    <a:pt x="662141" y="1420075"/>
                  </a:lnTo>
                  <a:lnTo>
                    <a:pt x="614354" y="1415226"/>
                  </a:lnTo>
                  <a:lnTo>
                    <a:pt x="567553" y="1407273"/>
                  </a:lnTo>
                  <a:lnTo>
                    <a:pt x="521844" y="1396323"/>
                  </a:lnTo>
                  <a:lnTo>
                    <a:pt x="477333" y="1382481"/>
                  </a:lnTo>
                  <a:lnTo>
                    <a:pt x="434126" y="1365853"/>
                  </a:lnTo>
                  <a:lnTo>
                    <a:pt x="392328" y="1346545"/>
                  </a:lnTo>
                  <a:lnTo>
                    <a:pt x="352046" y="1324664"/>
                  </a:lnTo>
                  <a:lnTo>
                    <a:pt x="313385" y="1300314"/>
                  </a:lnTo>
                  <a:lnTo>
                    <a:pt x="276451" y="1273601"/>
                  </a:lnTo>
                  <a:lnTo>
                    <a:pt x="241350" y="1244632"/>
                  </a:lnTo>
                  <a:lnTo>
                    <a:pt x="208188" y="1213513"/>
                  </a:lnTo>
                  <a:lnTo>
                    <a:pt x="177070" y="1180349"/>
                  </a:lnTo>
                  <a:lnTo>
                    <a:pt x="148103" y="1145246"/>
                  </a:lnTo>
                  <a:lnTo>
                    <a:pt x="121392" y="1108311"/>
                  </a:lnTo>
                  <a:lnTo>
                    <a:pt x="97044" y="1069648"/>
                  </a:lnTo>
                  <a:lnTo>
                    <a:pt x="75164" y="1029364"/>
                  </a:lnTo>
                  <a:lnTo>
                    <a:pt x="55857" y="987565"/>
                  </a:lnTo>
                  <a:lnTo>
                    <a:pt x="39231" y="944357"/>
                  </a:lnTo>
                  <a:lnTo>
                    <a:pt x="25390" y="899844"/>
                  </a:lnTo>
                  <a:lnTo>
                    <a:pt x="14440" y="854135"/>
                  </a:lnTo>
                  <a:lnTo>
                    <a:pt x="6488" y="807333"/>
                  </a:lnTo>
                  <a:lnTo>
                    <a:pt x="1639" y="759546"/>
                  </a:lnTo>
                  <a:lnTo>
                    <a:pt x="0" y="710879"/>
                  </a:lnTo>
                  <a:lnTo>
                    <a:pt x="1639" y="662211"/>
                  </a:lnTo>
                  <a:lnTo>
                    <a:pt x="6488" y="614423"/>
                  </a:lnTo>
                  <a:lnTo>
                    <a:pt x="14440" y="567621"/>
                  </a:lnTo>
                  <a:lnTo>
                    <a:pt x="25390" y="521910"/>
                  </a:lnTo>
                  <a:lnTo>
                    <a:pt x="39231" y="477396"/>
                  </a:lnTo>
                  <a:lnTo>
                    <a:pt x="55857" y="434186"/>
                  </a:lnTo>
                  <a:lnTo>
                    <a:pt x="75164" y="392385"/>
                  </a:lnTo>
                  <a:lnTo>
                    <a:pt x="97044" y="352098"/>
                  </a:lnTo>
                  <a:lnTo>
                    <a:pt x="121392" y="313433"/>
                  </a:lnTo>
                  <a:lnTo>
                    <a:pt x="148103" y="276495"/>
                  </a:lnTo>
                  <a:lnTo>
                    <a:pt x="177070" y="241390"/>
                  </a:lnTo>
                  <a:lnTo>
                    <a:pt x="208188" y="208223"/>
                  </a:lnTo>
                  <a:lnTo>
                    <a:pt x="241350" y="177101"/>
                  </a:lnTo>
                  <a:lnTo>
                    <a:pt x="276451" y="148130"/>
                  </a:lnTo>
                  <a:lnTo>
                    <a:pt x="313385" y="121415"/>
                  </a:lnTo>
                  <a:lnTo>
                    <a:pt x="352046" y="97062"/>
                  </a:lnTo>
                  <a:lnTo>
                    <a:pt x="392328" y="75178"/>
                  </a:lnTo>
                  <a:lnTo>
                    <a:pt x="434126" y="55868"/>
                  </a:lnTo>
                  <a:lnTo>
                    <a:pt x="477333" y="39239"/>
                  </a:lnTo>
                  <a:lnTo>
                    <a:pt x="521844" y="25395"/>
                  </a:lnTo>
                  <a:lnTo>
                    <a:pt x="567553" y="14443"/>
                  </a:lnTo>
                  <a:lnTo>
                    <a:pt x="614354" y="6490"/>
                  </a:lnTo>
                  <a:lnTo>
                    <a:pt x="662141" y="1640"/>
                  </a:lnTo>
                  <a:lnTo>
                    <a:pt x="710808" y="0"/>
                  </a:lnTo>
                  <a:close/>
                </a:path>
              </a:pathLst>
            </a:custGeom>
            <a:ln w="37413">
              <a:solidFill>
                <a:srgbClr val="BCD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01759" y="12165818"/>
              <a:ext cx="862965" cy="755650"/>
            </a:xfrm>
            <a:custGeom>
              <a:avLst/>
              <a:gdLst/>
              <a:ahLst/>
              <a:cxnLst/>
              <a:rect l="l" t="t" r="r" b="b"/>
              <a:pathLst>
                <a:path w="862965" h="755650">
                  <a:moveTo>
                    <a:pt x="215725" y="0"/>
                  </a:moveTo>
                  <a:lnTo>
                    <a:pt x="215810" y="146552"/>
                  </a:lnTo>
                  <a:lnTo>
                    <a:pt x="214492" y="151924"/>
                  </a:lnTo>
                  <a:lnTo>
                    <a:pt x="209889" y="157097"/>
                  </a:lnTo>
                  <a:lnTo>
                    <a:pt x="200118" y="166493"/>
                  </a:lnTo>
                  <a:lnTo>
                    <a:pt x="177671" y="189603"/>
                  </a:lnTo>
                  <a:lnTo>
                    <a:pt x="141239" y="244100"/>
                  </a:lnTo>
                  <a:lnTo>
                    <a:pt x="130106" y="267145"/>
                  </a:lnTo>
                  <a:lnTo>
                    <a:pt x="126413" y="274746"/>
                  </a:lnTo>
                  <a:lnTo>
                    <a:pt x="95198" y="277418"/>
                  </a:lnTo>
                  <a:lnTo>
                    <a:pt x="53017" y="285804"/>
                  </a:lnTo>
                  <a:lnTo>
                    <a:pt x="15931" y="300454"/>
                  </a:lnTo>
                  <a:lnTo>
                    <a:pt x="0" y="321920"/>
                  </a:lnTo>
                  <a:lnTo>
                    <a:pt x="0" y="487137"/>
                  </a:lnTo>
                  <a:lnTo>
                    <a:pt x="66169" y="548101"/>
                  </a:lnTo>
                  <a:lnTo>
                    <a:pt x="125141" y="579519"/>
                  </a:lnTo>
                  <a:lnTo>
                    <a:pt x="180268" y="604269"/>
                  </a:lnTo>
                  <a:lnTo>
                    <a:pt x="215725" y="616885"/>
                  </a:lnTo>
                  <a:lnTo>
                    <a:pt x="215358" y="638850"/>
                  </a:lnTo>
                  <a:lnTo>
                    <a:pt x="214862" y="659613"/>
                  </a:lnTo>
                  <a:lnTo>
                    <a:pt x="214768" y="690233"/>
                  </a:lnTo>
                  <a:lnTo>
                    <a:pt x="215867" y="709389"/>
                  </a:lnTo>
                  <a:lnTo>
                    <a:pt x="221470" y="726164"/>
                  </a:lnTo>
                  <a:lnTo>
                    <a:pt x="232706" y="740797"/>
                  </a:lnTo>
                  <a:lnTo>
                    <a:pt x="247280" y="751148"/>
                  </a:lnTo>
                  <a:lnTo>
                    <a:pt x="262899" y="755074"/>
                  </a:lnTo>
                  <a:lnTo>
                    <a:pt x="326957" y="755074"/>
                  </a:lnTo>
                  <a:lnTo>
                    <a:pt x="365974" y="735140"/>
                  </a:lnTo>
                  <a:lnTo>
                    <a:pt x="377537" y="687682"/>
                  </a:lnTo>
                  <a:lnTo>
                    <a:pt x="755133" y="687682"/>
                  </a:lnTo>
                  <a:lnTo>
                    <a:pt x="754832" y="659613"/>
                  </a:lnTo>
                  <a:lnTo>
                    <a:pt x="754542" y="642733"/>
                  </a:lnTo>
                  <a:lnTo>
                    <a:pt x="754464" y="625946"/>
                  </a:lnTo>
                  <a:lnTo>
                    <a:pt x="754932" y="610004"/>
                  </a:lnTo>
                  <a:lnTo>
                    <a:pt x="755499" y="599008"/>
                  </a:lnTo>
                  <a:lnTo>
                    <a:pt x="760960" y="599008"/>
                  </a:lnTo>
                  <a:lnTo>
                    <a:pt x="768907" y="591985"/>
                  </a:lnTo>
                  <a:lnTo>
                    <a:pt x="781108" y="578294"/>
                  </a:lnTo>
                  <a:lnTo>
                    <a:pt x="784939" y="574321"/>
                  </a:lnTo>
                  <a:lnTo>
                    <a:pt x="814024" y="537646"/>
                  </a:lnTo>
                  <a:lnTo>
                    <a:pt x="848412" y="467159"/>
                  </a:lnTo>
                  <a:lnTo>
                    <a:pt x="858995" y="427882"/>
                  </a:lnTo>
                  <a:lnTo>
                    <a:pt x="862757" y="390802"/>
                  </a:lnTo>
                  <a:lnTo>
                    <a:pt x="271057" y="390802"/>
                  </a:lnTo>
                  <a:lnTo>
                    <a:pt x="264838" y="390398"/>
                  </a:lnTo>
                  <a:lnTo>
                    <a:pt x="223324" y="371658"/>
                  </a:lnTo>
                  <a:lnTo>
                    <a:pt x="203019" y="331353"/>
                  </a:lnTo>
                  <a:lnTo>
                    <a:pt x="202246" y="325326"/>
                  </a:lnTo>
                  <a:lnTo>
                    <a:pt x="202711" y="317831"/>
                  </a:lnTo>
                  <a:lnTo>
                    <a:pt x="218650" y="281184"/>
                  </a:lnTo>
                  <a:lnTo>
                    <a:pt x="268220" y="256444"/>
                  </a:lnTo>
                  <a:lnTo>
                    <a:pt x="835656" y="256444"/>
                  </a:lnTo>
                  <a:lnTo>
                    <a:pt x="825516" y="236297"/>
                  </a:lnTo>
                  <a:lnTo>
                    <a:pt x="822608" y="231544"/>
                  </a:lnTo>
                  <a:lnTo>
                    <a:pt x="821260" y="228281"/>
                  </a:lnTo>
                  <a:lnTo>
                    <a:pt x="818067" y="223457"/>
                  </a:lnTo>
                  <a:lnTo>
                    <a:pt x="791678" y="187491"/>
                  </a:lnTo>
                  <a:lnTo>
                    <a:pt x="786494" y="181833"/>
                  </a:lnTo>
                  <a:lnTo>
                    <a:pt x="781702" y="176487"/>
                  </a:lnTo>
                  <a:lnTo>
                    <a:pt x="780606" y="175290"/>
                  </a:lnTo>
                  <a:lnTo>
                    <a:pt x="377537" y="175290"/>
                  </a:lnTo>
                  <a:lnTo>
                    <a:pt x="377537" y="121376"/>
                  </a:lnTo>
                  <a:lnTo>
                    <a:pt x="385766" y="121163"/>
                  </a:lnTo>
                  <a:lnTo>
                    <a:pt x="393569" y="117829"/>
                  </a:lnTo>
                  <a:lnTo>
                    <a:pt x="401301" y="116552"/>
                  </a:lnTo>
                  <a:lnTo>
                    <a:pt x="436632" y="111213"/>
                  </a:lnTo>
                  <a:lnTo>
                    <a:pt x="469961" y="108368"/>
                  </a:lnTo>
                  <a:lnTo>
                    <a:pt x="696309" y="108368"/>
                  </a:lnTo>
                  <a:lnTo>
                    <a:pt x="688178" y="103996"/>
                  </a:lnTo>
                  <a:lnTo>
                    <a:pt x="682503" y="101158"/>
                  </a:lnTo>
                  <a:lnTo>
                    <a:pt x="679098" y="98463"/>
                  </a:lnTo>
                  <a:lnTo>
                    <a:pt x="673920" y="96335"/>
                  </a:lnTo>
                  <a:lnTo>
                    <a:pt x="647515" y="85978"/>
                  </a:lnTo>
                  <a:lnTo>
                    <a:pt x="318515" y="85978"/>
                  </a:lnTo>
                  <a:lnTo>
                    <a:pt x="305015" y="66141"/>
                  </a:lnTo>
                  <a:lnTo>
                    <a:pt x="266841" y="30592"/>
                  </a:lnTo>
                  <a:lnTo>
                    <a:pt x="231074" y="7652"/>
                  </a:lnTo>
                  <a:lnTo>
                    <a:pt x="222365" y="2845"/>
                  </a:lnTo>
                  <a:lnTo>
                    <a:pt x="215725" y="0"/>
                  </a:lnTo>
                  <a:close/>
                </a:path>
                <a:path w="862965" h="755650">
                  <a:moveTo>
                    <a:pt x="755133" y="687682"/>
                  </a:moveTo>
                  <a:lnTo>
                    <a:pt x="593262" y="687682"/>
                  </a:lnTo>
                  <a:lnTo>
                    <a:pt x="593461" y="703447"/>
                  </a:lnTo>
                  <a:lnTo>
                    <a:pt x="611708" y="742325"/>
                  </a:lnTo>
                  <a:lnTo>
                    <a:pt x="643770" y="755074"/>
                  </a:lnTo>
                  <a:lnTo>
                    <a:pt x="704494" y="755074"/>
                  </a:lnTo>
                  <a:lnTo>
                    <a:pt x="745639" y="732231"/>
                  </a:lnTo>
                  <a:lnTo>
                    <a:pt x="755133" y="687682"/>
                  </a:lnTo>
                  <a:close/>
                </a:path>
                <a:path w="862965" h="755650">
                  <a:moveTo>
                    <a:pt x="593262" y="687682"/>
                  </a:moveTo>
                  <a:lnTo>
                    <a:pt x="377537" y="687682"/>
                  </a:lnTo>
                  <a:lnTo>
                    <a:pt x="385683" y="690233"/>
                  </a:lnTo>
                  <a:lnTo>
                    <a:pt x="451528" y="700249"/>
                  </a:lnTo>
                  <a:lnTo>
                    <a:pt x="484601" y="701391"/>
                  </a:lnTo>
                  <a:lnTo>
                    <a:pt x="517701" y="700324"/>
                  </a:lnTo>
                  <a:lnTo>
                    <a:pt x="559045" y="695443"/>
                  </a:lnTo>
                  <a:lnTo>
                    <a:pt x="593262" y="687682"/>
                  </a:lnTo>
                  <a:close/>
                </a:path>
                <a:path w="862965" h="755650">
                  <a:moveTo>
                    <a:pt x="760960" y="599008"/>
                  </a:moveTo>
                  <a:lnTo>
                    <a:pt x="755499" y="599008"/>
                  </a:lnTo>
                  <a:lnTo>
                    <a:pt x="759756" y="600072"/>
                  </a:lnTo>
                  <a:lnTo>
                    <a:pt x="760960" y="599008"/>
                  </a:lnTo>
                  <a:close/>
                </a:path>
                <a:path w="862965" h="755650">
                  <a:moveTo>
                    <a:pt x="835656" y="256444"/>
                  </a:moveTo>
                  <a:lnTo>
                    <a:pt x="268220" y="256444"/>
                  </a:lnTo>
                  <a:lnTo>
                    <a:pt x="280814" y="257426"/>
                  </a:lnTo>
                  <a:lnTo>
                    <a:pt x="293740" y="261321"/>
                  </a:lnTo>
                  <a:lnTo>
                    <a:pt x="305948" y="267477"/>
                  </a:lnTo>
                  <a:lnTo>
                    <a:pt x="316387" y="275243"/>
                  </a:lnTo>
                  <a:lnTo>
                    <a:pt x="334902" y="307679"/>
                  </a:lnTo>
                  <a:lnTo>
                    <a:pt x="332934" y="344914"/>
                  </a:lnTo>
                  <a:lnTo>
                    <a:pt x="311359" y="376208"/>
                  </a:lnTo>
                  <a:lnTo>
                    <a:pt x="271057" y="390802"/>
                  </a:lnTo>
                  <a:lnTo>
                    <a:pt x="862757" y="390802"/>
                  </a:lnTo>
                  <a:lnTo>
                    <a:pt x="860980" y="346669"/>
                  </a:lnTo>
                  <a:lnTo>
                    <a:pt x="854661" y="307674"/>
                  </a:lnTo>
                  <a:lnTo>
                    <a:pt x="843119" y="271270"/>
                  </a:lnTo>
                  <a:lnTo>
                    <a:pt x="835656" y="256444"/>
                  </a:lnTo>
                  <a:close/>
                </a:path>
                <a:path w="862965" h="755650">
                  <a:moveTo>
                    <a:pt x="485373" y="161989"/>
                  </a:moveTo>
                  <a:lnTo>
                    <a:pt x="421648" y="165314"/>
                  </a:lnTo>
                  <a:lnTo>
                    <a:pt x="377537" y="175290"/>
                  </a:lnTo>
                  <a:lnTo>
                    <a:pt x="593262" y="175290"/>
                  </a:lnTo>
                  <a:lnTo>
                    <a:pt x="549110" y="165314"/>
                  </a:lnTo>
                  <a:lnTo>
                    <a:pt x="485373" y="161989"/>
                  </a:lnTo>
                  <a:close/>
                </a:path>
                <a:path w="862965" h="755650">
                  <a:moveTo>
                    <a:pt x="696309" y="108368"/>
                  </a:moveTo>
                  <a:lnTo>
                    <a:pt x="469961" y="108368"/>
                  </a:lnTo>
                  <a:lnTo>
                    <a:pt x="503703" y="108462"/>
                  </a:lnTo>
                  <a:lnTo>
                    <a:pt x="540271" y="111941"/>
                  </a:lnTo>
                  <a:lnTo>
                    <a:pt x="593262" y="121376"/>
                  </a:lnTo>
                  <a:lnTo>
                    <a:pt x="593262" y="175290"/>
                  </a:lnTo>
                  <a:lnTo>
                    <a:pt x="780606" y="175290"/>
                  </a:lnTo>
                  <a:lnTo>
                    <a:pt x="749789" y="145761"/>
                  </a:lnTo>
                  <a:lnTo>
                    <a:pt x="717158" y="121613"/>
                  </a:lnTo>
                  <a:lnTo>
                    <a:pt x="698193" y="109381"/>
                  </a:lnTo>
                  <a:lnTo>
                    <a:pt x="696309" y="108368"/>
                  </a:lnTo>
                  <a:close/>
                </a:path>
                <a:path w="862965" h="755650">
                  <a:moveTo>
                    <a:pt x="466849" y="53984"/>
                  </a:moveTo>
                  <a:lnTo>
                    <a:pt x="413994" y="58883"/>
                  </a:lnTo>
                  <a:lnTo>
                    <a:pt x="368448" y="69715"/>
                  </a:lnTo>
                  <a:lnTo>
                    <a:pt x="318515" y="85978"/>
                  </a:lnTo>
                  <a:lnTo>
                    <a:pt x="647515" y="85978"/>
                  </a:lnTo>
                  <a:lnTo>
                    <a:pt x="618291" y="74514"/>
                  </a:lnTo>
                  <a:lnTo>
                    <a:pt x="572220" y="61645"/>
                  </a:lnTo>
                  <a:lnTo>
                    <a:pt x="525230" y="55534"/>
                  </a:lnTo>
                  <a:lnTo>
                    <a:pt x="466849" y="5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94652" y="12412908"/>
              <a:ext cx="151363" cy="1530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469943" y="12264832"/>
              <a:ext cx="234432" cy="856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01759" y="12165818"/>
              <a:ext cx="862965" cy="755650"/>
            </a:xfrm>
            <a:custGeom>
              <a:avLst/>
              <a:gdLst/>
              <a:ahLst/>
              <a:cxnLst/>
              <a:rect l="l" t="t" r="r" b="b"/>
              <a:pathLst>
                <a:path w="862965" h="755650">
                  <a:moveTo>
                    <a:pt x="126413" y="274746"/>
                  </a:moveTo>
                  <a:lnTo>
                    <a:pt x="95198" y="277418"/>
                  </a:lnTo>
                  <a:lnTo>
                    <a:pt x="53018" y="285804"/>
                  </a:lnTo>
                  <a:lnTo>
                    <a:pt x="15931" y="300454"/>
                  </a:lnTo>
                  <a:lnTo>
                    <a:pt x="0" y="321920"/>
                  </a:lnTo>
                  <a:lnTo>
                    <a:pt x="0" y="487137"/>
                  </a:lnTo>
                  <a:lnTo>
                    <a:pt x="66169" y="548101"/>
                  </a:lnTo>
                  <a:lnTo>
                    <a:pt x="125141" y="579519"/>
                  </a:lnTo>
                  <a:lnTo>
                    <a:pt x="180268" y="604269"/>
                  </a:lnTo>
                  <a:lnTo>
                    <a:pt x="215725" y="616885"/>
                  </a:lnTo>
                  <a:lnTo>
                    <a:pt x="215358" y="638850"/>
                  </a:lnTo>
                  <a:lnTo>
                    <a:pt x="214758" y="663962"/>
                  </a:lnTo>
                  <a:lnTo>
                    <a:pt x="214677" y="688660"/>
                  </a:lnTo>
                  <a:lnTo>
                    <a:pt x="215867" y="709389"/>
                  </a:lnTo>
                  <a:lnTo>
                    <a:pt x="221470" y="726164"/>
                  </a:lnTo>
                  <a:lnTo>
                    <a:pt x="232706" y="740797"/>
                  </a:lnTo>
                  <a:lnTo>
                    <a:pt x="247280" y="751148"/>
                  </a:lnTo>
                  <a:lnTo>
                    <a:pt x="262899" y="755074"/>
                  </a:lnTo>
                  <a:lnTo>
                    <a:pt x="326957" y="755074"/>
                  </a:lnTo>
                  <a:lnTo>
                    <a:pt x="365974" y="735140"/>
                  </a:lnTo>
                  <a:lnTo>
                    <a:pt x="377537" y="687682"/>
                  </a:lnTo>
                  <a:lnTo>
                    <a:pt x="385572" y="690209"/>
                  </a:lnTo>
                  <a:lnTo>
                    <a:pt x="451528" y="700249"/>
                  </a:lnTo>
                  <a:lnTo>
                    <a:pt x="484601" y="701391"/>
                  </a:lnTo>
                  <a:lnTo>
                    <a:pt x="517701" y="700324"/>
                  </a:lnTo>
                  <a:lnTo>
                    <a:pt x="559045" y="695443"/>
                  </a:lnTo>
                  <a:lnTo>
                    <a:pt x="593262" y="687682"/>
                  </a:lnTo>
                  <a:lnTo>
                    <a:pt x="593461" y="703447"/>
                  </a:lnTo>
                  <a:lnTo>
                    <a:pt x="611708" y="742325"/>
                  </a:lnTo>
                  <a:lnTo>
                    <a:pt x="643771" y="755074"/>
                  </a:lnTo>
                  <a:lnTo>
                    <a:pt x="704494" y="755074"/>
                  </a:lnTo>
                  <a:lnTo>
                    <a:pt x="745639" y="732231"/>
                  </a:lnTo>
                  <a:lnTo>
                    <a:pt x="755196" y="693555"/>
                  </a:lnTo>
                  <a:lnTo>
                    <a:pt x="755003" y="675835"/>
                  </a:lnTo>
                  <a:lnTo>
                    <a:pt x="754832" y="659613"/>
                  </a:lnTo>
                  <a:lnTo>
                    <a:pt x="754542" y="642733"/>
                  </a:lnTo>
                  <a:lnTo>
                    <a:pt x="754464" y="625946"/>
                  </a:lnTo>
                  <a:lnTo>
                    <a:pt x="754932" y="610004"/>
                  </a:lnTo>
                  <a:lnTo>
                    <a:pt x="755499" y="599008"/>
                  </a:lnTo>
                  <a:lnTo>
                    <a:pt x="759756" y="600072"/>
                  </a:lnTo>
                  <a:lnTo>
                    <a:pt x="768907" y="591985"/>
                  </a:lnTo>
                  <a:lnTo>
                    <a:pt x="781108" y="578294"/>
                  </a:lnTo>
                  <a:lnTo>
                    <a:pt x="784939" y="574321"/>
                  </a:lnTo>
                  <a:lnTo>
                    <a:pt x="814024" y="537646"/>
                  </a:lnTo>
                  <a:lnTo>
                    <a:pt x="848412" y="467159"/>
                  </a:lnTo>
                  <a:lnTo>
                    <a:pt x="858995" y="427882"/>
                  </a:lnTo>
                  <a:lnTo>
                    <a:pt x="862901" y="389383"/>
                  </a:lnTo>
                  <a:lnTo>
                    <a:pt x="860980" y="346669"/>
                  </a:lnTo>
                  <a:lnTo>
                    <a:pt x="854663" y="307679"/>
                  </a:lnTo>
                  <a:lnTo>
                    <a:pt x="843119" y="271270"/>
                  </a:lnTo>
                  <a:lnTo>
                    <a:pt x="825516" y="236297"/>
                  </a:lnTo>
                  <a:lnTo>
                    <a:pt x="822608" y="231544"/>
                  </a:lnTo>
                  <a:lnTo>
                    <a:pt x="821260" y="228281"/>
                  </a:lnTo>
                  <a:lnTo>
                    <a:pt x="798355" y="195405"/>
                  </a:lnTo>
                  <a:lnTo>
                    <a:pt x="786494" y="181833"/>
                  </a:lnTo>
                  <a:lnTo>
                    <a:pt x="781702" y="176487"/>
                  </a:lnTo>
                  <a:lnTo>
                    <a:pt x="749789" y="145761"/>
                  </a:lnTo>
                  <a:lnTo>
                    <a:pt x="717158" y="121613"/>
                  </a:lnTo>
                  <a:lnTo>
                    <a:pt x="682503" y="101158"/>
                  </a:lnTo>
                  <a:lnTo>
                    <a:pt x="679098" y="98463"/>
                  </a:lnTo>
                  <a:lnTo>
                    <a:pt x="618291" y="74514"/>
                  </a:lnTo>
                  <a:lnTo>
                    <a:pt x="572220" y="61645"/>
                  </a:lnTo>
                  <a:lnTo>
                    <a:pt x="525230" y="55534"/>
                  </a:lnTo>
                  <a:lnTo>
                    <a:pt x="466849" y="53984"/>
                  </a:lnTo>
                  <a:lnTo>
                    <a:pt x="413994" y="58883"/>
                  </a:lnTo>
                  <a:lnTo>
                    <a:pt x="368448" y="69715"/>
                  </a:lnTo>
                  <a:lnTo>
                    <a:pt x="335019" y="80679"/>
                  </a:lnTo>
                  <a:lnTo>
                    <a:pt x="318515" y="85978"/>
                  </a:lnTo>
                  <a:lnTo>
                    <a:pt x="287125" y="47369"/>
                  </a:lnTo>
                  <a:lnTo>
                    <a:pt x="246158" y="16741"/>
                  </a:lnTo>
                  <a:lnTo>
                    <a:pt x="215725" y="0"/>
                  </a:lnTo>
                  <a:lnTo>
                    <a:pt x="215725" y="136557"/>
                  </a:lnTo>
                  <a:lnTo>
                    <a:pt x="215810" y="146552"/>
                  </a:lnTo>
                  <a:lnTo>
                    <a:pt x="214492" y="151924"/>
                  </a:lnTo>
                  <a:lnTo>
                    <a:pt x="209889" y="157097"/>
                  </a:lnTo>
                  <a:lnTo>
                    <a:pt x="200118" y="166493"/>
                  </a:lnTo>
                  <a:lnTo>
                    <a:pt x="177671" y="189603"/>
                  </a:lnTo>
                  <a:lnTo>
                    <a:pt x="141239" y="244100"/>
                  </a:lnTo>
                  <a:lnTo>
                    <a:pt x="130106" y="267145"/>
                  </a:lnTo>
                  <a:lnTo>
                    <a:pt x="126413" y="274746"/>
                  </a:lnTo>
                  <a:close/>
                </a:path>
              </a:pathLst>
            </a:custGeom>
            <a:ln w="18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73133" y="13840247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43129" y="11852856"/>
              <a:ext cx="1459094" cy="14591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1104" y="6249225"/>
              <a:ext cx="2571750" cy="8512175"/>
            </a:xfrm>
            <a:custGeom>
              <a:avLst/>
              <a:gdLst/>
              <a:ahLst/>
              <a:cxnLst/>
              <a:rect l="l" t="t" r="r" b="b"/>
              <a:pathLst>
                <a:path w="2571750" h="8512175">
                  <a:moveTo>
                    <a:pt x="1101646" y="0"/>
                  </a:moveTo>
                  <a:lnTo>
                    <a:pt x="2571310" y="0"/>
                  </a:lnTo>
                </a:path>
                <a:path w="2571750" h="8512175">
                  <a:moveTo>
                    <a:pt x="0" y="8511887"/>
                  </a:moveTo>
                  <a:lnTo>
                    <a:pt x="0" y="7591021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6637" y="11852856"/>
              <a:ext cx="1459101" cy="14591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82463" y="6235037"/>
              <a:ext cx="1470025" cy="0"/>
            </a:xfrm>
            <a:custGeom>
              <a:avLst/>
              <a:gdLst/>
              <a:ahLst/>
              <a:cxnLst/>
              <a:rect l="l" t="t" r="r" b="b"/>
              <a:pathLst>
                <a:path w="1470025">
                  <a:moveTo>
                    <a:pt x="0" y="0"/>
                  </a:moveTo>
                  <a:lnTo>
                    <a:pt x="1469642" y="0"/>
                  </a:lnTo>
                </a:path>
              </a:pathLst>
            </a:custGeom>
            <a:ln w="14188">
              <a:solidFill>
                <a:srgbClr val="40B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978768" y="15304020"/>
            <a:ext cx="1407795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Wydłużenie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żywotności  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ładowis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90509" y="15304020"/>
            <a:ext cx="1326515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anie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surowców  wtórnych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87159" y="15304020"/>
            <a:ext cx="154559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Niższe </a:t>
            </a:r>
            <a:r>
              <a:rPr sz="2000" spc="-150" dirty="0">
                <a:solidFill>
                  <a:srgbClr val="151616"/>
                </a:solidFill>
                <a:latin typeface="Arial"/>
                <a:cs typeface="Arial"/>
              </a:rPr>
              <a:t>zuży-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cie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surowców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naturalnych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65284" y="15304020"/>
            <a:ext cx="152019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Uporządko-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wanie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gospo-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darki odpa-  dami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3067" y="8630998"/>
            <a:ext cx="1359535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Ogranicze-  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masy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odpadów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zaniec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sz-  czających  środowisko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19213" y="8631353"/>
            <a:ext cx="1407795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Zmniejsze-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kosztów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eksploatacji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ładowis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75935" y="15304417"/>
            <a:ext cx="1555750" cy="215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Wyrobienie  nawyków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porządku,  os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czędności   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gospodar-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ności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84376" y="15304020"/>
            <a:ext cx="1525270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Og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anic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enie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zagrożenia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dla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środowi- 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ska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zdrowia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człowieka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2732" y="15304020"/>
            <a:ext cx="1501775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Tańszy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(na-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wet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 60%)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pl-PL" sz="20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pl-PL" sz="2000" spc="-105" dirty="0" smtClean="0">
                <a:solidFill>
                  <a:srgbClr val="151616"/>
                </a:solidFill>
                <a:latin typeface="Arial"/>
                <a:cs typeface="Arial"/>
              </a:rPr>
              <a:t>przetwarzania </a:t>
            </a:r>
            <a:r>
              <a:rPr sz="2000" spc="5" dirty="0" err="1" smtClean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55" name="object 55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66" name="object 66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70" name="object 70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74" name="object 74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77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78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86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8038"/>
            <a:ext cx="16082010" cy="12467590"/>
          </a:xfrm>
          <a:custGeom>
            <a:avLst/>
            <a:gdLst/>
            <a:ahLst/>
            <a:cxnLst/>
            <a:rect l="l" t="t" r="r" b="b"/>
            <a:pathLst>
              <a:path w="16082010" h="12467590">
                <a:moveTo>
                  <a:pt x="0" y="12467364"/>
                </a:moveTo>
                <a:lnTo>
                  <a:pt x="16081860" y="12467364"/>
                </a:lnTo>
                <a:lnTo>
                  <a:pt x="16081860" y="0"/>
                </a:lnTo>
                <a:lnTo>
                  <a:pt x="0" y="0"/>
                </a:lnTo>
                <a:lnTo>
                  <a:pt x="0" y="1246736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6988" y="3217505"/>
            <a:ext cx="422973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JAK</a:t>
            </a:r>
            <a:r>
              <a:rPr sz="335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35" dirty="0">
                <a:solidFill>
                  <a:srgbClr val="151616"/>
                </a:solidFill>
                <a:latin typeface="Arial"/>
                <a:cs typeface="Arial"/>
              </a:rPr>
              <a:t>SEGREGOWAĆ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507" y="9100898"/>
            <a:ext cx="2987040" cy="33870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3970" marR="5080" indent="8890">
              <a:lnSpc>
                <a:spcPct val="139400"/>
              </a:lnSpc>
              <a:spcBef>
                <a:spcPts val="8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Pocięte gałęzie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drzew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krzewów,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skoszona trawa, 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liście,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warzywa, 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chwasty,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trociny 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kora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drzew,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kwiaty 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ziemia</a:t>
            </a:r>
            <a:r>
              <a:rPr sz="2000" spc="-4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kwiatowa.</a:t>
            </a:r>
            <a:endParaRPr sz="2000">
              <a:latin typeface="Arial"/>
              <a:cs typeface="Arial"/>
            </a:endParaRPr>
          </a:p>
          <a:p>
            <a:pPr marL="12700" marR="171450" indent="3810">
              <a:lnSpc>
                <a:spcPct val="132600"/>
              </a:lnSpc>
              <a:spcBef>
                <a:spcPts val="204"/>
              </a:spcBef>
            </a:pPr>
            <a:r>
              <a:rPr sz="2000" spc="-25" dirty="0">
                <a:solidFill>
                  <a:srgbClr val="00A3D4"/>
                </a:solidFill>
                <a:latin typeface="Arial"/>
                <a:cs typeface="Arial"/>
              </a:rPr>
              <a:t>Bez</a:t>
            </a:r>
            <a:r>
              <a:rPr sz="2000" spc="-254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A3D4"/>
                </a:solidFill>
                <a:latin typeface="Arial"/>
                <a:cs typeface="Arial"/>
              </a:rPr>
              <a:t>opakowań</a:t>
            </a:r>
            <a:r>
              <a:rPr sz="2000" spc="-254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A3D4"/>
                </a:solidFill>
                <a:latin typeface="Arial"/>
                <a:cs typeface="Arial"/>
              </a:rPr>
              <a:t>szklanych,  metalowych </a:t>
            </a:r>
            <a:r>
              <a:rPr sz="2000" spc="-15" dirty="0">
                <a:solidFill>
                  <a:srgbClr val="00A3D4"/>
                </a:solidFill>
                <a:latin typeface="Arial"/>
                <a:cs typeface="Arial"/>
              </a:rPr>
              <a:t>i </a:t>
            </a:r>
            <a:r>
              <a:rPr sz="2000" spc="-30" dirty="0">
                <a:solidFill>
                  <a:srgbClr val="00A3D4"/>
                </a:solidFill>
                <a:latin typeface="Arial"/>
                <a:cs typeface="Arial"/>
              </a:rPr>
              <a:t>tworzyw  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sztucznych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popiołu!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2994" y="10382442"/>
            <a:ext cx="3555365" cy="21310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czystości,  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folia,  </a:t>
            </a:r>
            <a:r>
              <a:rPr sz="2000" spc="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opakowania</a:t>
            </a:r>
            <a:endParaRPr sz="2000">
              <a:latin typeface="Arial"/>
              <a:cs typeface="Arial"/>
            </a:endParaRPr>
          </a:p>
          <a:p>
            <a:pPr marL="31115" indent="8255" algn="just">
              <a:lnSpc>
                <a:spcPct val="100000"/>
              </a:lnSpc>
              <a:spcBef>
                <a:spcPts val="869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wielomateriałowe,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butelki</a:t>
            </a:r>
            <a:r>
              <a:rPr sz="20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PET,</a:t>
            </a:r>
            <a:endParaRPr sz="2000">
              <a:latin typeface="Arial"/>
              <a:cs typeface="Arial"/>
            </a:endParaRPr>
          </a:p>
          <a:p>
            <a:pPr marL="30480" marR="74930" indent="635" algn="just">
              <a:lnSpc>
                <a:spcPct val="135200"/>
              </a:lnSpc>
              <a:spcBef>
                <a:spcPts val="290"/>
              </a:spcBef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kubki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sztućce jednorazowe.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Opakowania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z metali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tj.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puszki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po konserwach, kapsle,</a:t>
            </a:r>
            <a:r>
              <a:rPr sz="2000" spc="-3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folie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9931" y="8542183"/>
            <a:ext cx="9829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-10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AP</a:t>
            </a: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8" name="object 8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16" name="object 16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22" name="object 22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33" name="object 33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37" name="object 37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41" name="object 41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90670" y="8278290"/>
            <a:ext cx="11245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sz="2000" b="1" spc="-10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AD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86385" y="8531471"/>
            <a:ext cx="277876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DE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RAD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-6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11674" y="8276800"/>
            <a:ext cx="3499485" cy="21234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462915" indent="8890">
              <a:lnSpc>
                <a:spcPts val="2080"/>
              </a:lnSpc>
              <a:spcBef>
                <a:spcPts val="445"/>
              </a:spcBef>
            </a:pPr>
            <a:r>
              <a:rPr sz="2000" b="1" spc="15" dirty="0">
                <a:solidFill>
                  <a:srgbClr val="151616"/>
                </a:solidFill>
                <a:latin typeface="Arial"/>
                <a:cs typeface="Arial"/>
              </a:rPr>
              <a:t>METALE 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I  </a:t>
            </a:r>
            <a:r>
              <a:rPr sz="2000" b="1" spc="25" dirty="0">
                <a:solidFill>
                  <a:srgbClr val="151616"/>
                </a:solidFill>
                <a:latin typeface="Arial"/>
                <a:cs typeface="Arial"/>
              </a:rPr>
              <a:t>TWORZYWA</a:t>
            </a:r>
            <a:r>
              <a:rPr sz="20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SZTUCZNE</a:t>
            </a:r>
            <a:endParaRPr sz="2000">
              <a:latin typeface="Arial"/>
              <a:cs typeface="Arial"/>
            </a:endParaRPr>
          </a:p>
          <a:p>
            <a:pPr marL="13970" marR="5080" algn="just">
              <a:lnSpc>
                <a:spcPct val="139700"/>
              </a:lnSpc>
              <a:spcBef>
                <a:spcPts val="195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Opakowania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produktach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spożywczych, chemii gospo-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darstwa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domowego,</a:t>
            </a:r>
            <a:r>
              <a:rPr sz="20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środkach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67771" y="9636983"/>
            <a:ext cx="829944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gazet</a:t>
            </a:r>
            <a:r>
              <a:rPr sz="2000" spc="-14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06595" y="9115014"/>
            <a:ext cx="2997835" cy="8540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565910" algn="l"/>
                <a:tab pos="1906905" algn="l"/>
                <a:tab pos="2930525" algn="l"/>
              </a:tabLst>
            </a:pP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Opak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wania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papieru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2112645">
              <a:lnSpc>
                <a:spcPct val="100000"/>
              </a:lnSpc>
              <a:spcBef>
                <a:spcPts val="86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ulotki,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97018" y="9522062"/>
            <a:ext cx="862330" cy="12941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780">
              <a:lnSpc>
                <a:spcPct val="138900"/>
              </a:lnSpc>
              <a:spcBef>
                <a:spcPts val="8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tektur</a:t>
            </a:r>
            <a:r>
              <a:rPr sz="2000" spc="-14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,  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papier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papier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08696" y="9939184"/>
            <a:ext cx="2193925" cy="87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" marR="5080" indent="-33020">
              <a:lnSpc>
                <a:spcPct val="139600"/>
              </a:lnSpc>
              <a:spcBef>
                <a:spcPts val="95"/>
              </a:spcBef>
              <a:tabLst>
                <a:tab pos="1031875" algn="l"/>
                <a:tab pos="1196975" algn="l"/>
                <a:tab pos="1305560" algn="l"/>
                <a:tab pos="1999614" algn="l"/>
              </a:tabLst>
            </a:pP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szkolny	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i		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biurow</a:t>
            </a:r>
            <a:r>
              <a:rPr sz="2000" spc="-2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, 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pakowy,	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torby	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02551" y="10913884"/>
            <a:ext cx="305625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42644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worki	papierowe,katologi,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7012" y="12622095"/>
            <a:ext cx="667893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27400" algn="l"/>
              </a:tabLst>
            </a:pP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te</a:t>
            </a:r>
            <a:r>
              <a:rPr sz="3000" spc="-89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należy</a:t>
            </a:r>
            <a:r>
              <a:rPr sz="3000" spc="-37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wyrzucać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aluminiowe, zakrętki</a:t>
            </a:r>
            <a:r>
              <a:rPr sz="2000" spc="3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słoików.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2781" y="12897742"/>
            <a:ext cx="2781935" cy="82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5080" indent="-15240">
              <a:lnSpc>
                <a:spcPct val="131100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pojemników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worków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koloru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A25500"/>
                </a:solidFill>
                <a:latin typeface="Arial"/>
                <a:cs typeface="Arial"/>
              </a:rPr>
              <a:t>brązowego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47803" y="12925281"/>
            <a:ext cx="3335654" cy="166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372110" indent="-635">
              <a:lnSpc>
                <a:spcPct val="131600"/>
              </a:lnSpc>
              <a:spcBef>
                <a:spcPts val="95"/>
              </a:spcBef>
            </a:pPr>
            <a:r>
              <a:rPr sz="2000" spc="10" dirty="0">
                <a:solidFill>
                  <a:srgbClr val="00A3D4"/>
                </a:solidFill>
                <a:latin typeface="Arial"/>
                <a:cs typeface="Arial"/>
              </a:rPr>
              <a:t>Bez 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opakowań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szklanych   i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popiołu!</a:t>
            </a:r>
            <a:endParaRPr sz="2000">
              <a:latin typeface="Arial"/>
              <a:cs typeface="Arial"/>
            </a:endParaRPr>
          </a:p>
          <a:p>
            <a:pPr marL="41275" marR="5080" indent="-29209">
              <a:lnSpc>
                <a:spcPts val="3320"/>
              </a:lnSpc>
              <a:spcBef>
                <a:spcPts val="235"/>
              </a:spcBef>
              <a:tabLst>
                <a:tab pos="2414270" algn="l"/>
              </a:tabLst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 wyrzucać do</a:t>
            </a:r>
            <a:r>
              <a:rPr sz="2000" spc="-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worków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i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pojemników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D2021"/>
                </a:solidFill>
                <a:latin typeface="Arial"/>
                <a:cs typeface="Arial"/>
              </a:rPr>
              <a:t>koloru	</a:t>
            </a:r>
            <a:r>
              <a:rPr sz="2000" dirty="0">
                <a:solidFill>
                  <a:srgbClr val="FECF22"/>
                </a:solidFill>
                <a:latin typeface="Arial"/>
                <a:cs typeface="Arial"/>
              </a:rPr>
              <a:t>żółtego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55033" y="3736993"/>
            <a:ext cx="9372454" cy="43670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723085" y="8578574"/>
            <a:ext cx="3428365" cy="76638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10"/>
              </a:spcBef>
            </a:pP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SZKŁO</a:t>
            </a:r>
            <a:r>
              <a:rPr sz="20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151616"/>
                </a:solidFill>
                <a:latin typeface="Arial"/>
                <a:cs typeface="Arial"/>
              </a:rPr>
              <a:t>OPAKOWANIOWE</a:t>
            </a:r>
            <a:endParaRPr sz="2000" dirty="0">
              <a:latin typeface="Arial"/>
              <a:cs typeface="Arial"/>
            </a:endParaRPr>
          </a:p>
          <a:p>
            <a:pPr marL="17145" marR="5080" indent="5715">
              <a:lnSpc>
                <a:spcPct val="136900"/>
              </a:lnSpc>
              <a:spcBef>
                <a:spcPts val="1470"/>
              </a:spcBef>
              <a:tabLst>
                <a:tab pos="618490" algn="l"/>
                <a:tab pos="838835" algn="l"/>
                <a:tab pos="915035" algn="l"/>
                <a:tab pos="962025" algn="l"/>
                <a:tab pos="1336040" algn="l"/>
                <a:tab pos="1419225" algn="l"/>
                <a:tab pos="1518285" algn="l"/>
                <a:tab pos="1572260" algn="l"/>
                <a:tab pos="1793239" algn="l"/>
                <a:tab pos="1835150" algn="l"/>
                <a:tab pos="1884680" algn="l"/>
                <a:tab pos="1965960" algn="l"/>
                <a:tab pos="2169160" algn="l"/>
                <a:tab pos="2372360" algn="l"/>
                <a:tab pos="2475230" algn="l"/>
              </a:tabLst>
            </a:pPr>
            <a:r>
              <a:rPr sz="2000" spc="-50" dirty="0">
                <a:solidFill>
                  <a:srgbClr val="00A3D4"/>
                </a:solidFill>
                <a:latin typeface="Arial"/>
                <a:cs typeface="Arial"/>
              </a:rPr>
              <a:t>Tylko			</a:t>
            </a:r>
            <a:r>
              <a:rPr sz="2000" spc="-30" dirty="0">
                <a:solidFill>
                  <a:srgbClr val="00A3D4"/>
                </a:solidFill>
                <a:latin typeface="Arial"/>
                <a:cs typeface="Arial"/>
              </a:rPr>
              <a:t>szkło			</a:t>
            </a:r>
            <a:r>
              <a:rPr sz="2000" spc="-45" dirty="0">
                <a:solidFill>
                  <a:srgbClr val="00A3D4"/>
                </a:solidFill>
                <a:latin typeface="Arial"/>
                <a:cs typeface="Arial"/>
              </a:rPr>
              <a:t>opakowanio-  </a:t>
            </a:r>
            <a:r>
              <a:rPr sz="2000" spc="-10" dirty="0">
                <a:solidFill>
                  <a:srgbClr val="00A3D4"/>
                </a:solidFill>
                <a:latin typeface="Arial"/>
                <a:cs typeface="Arial"/>
              </a:rPr>
              <a:t>we!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Butelki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słoiki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napo-  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jach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żywności				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sz="2000" spc="-70" dirty="0" err="1" smtClean="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lang="pl-PL"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rgbClr val="151616"/>
                </a:solidFill>
                <a:latin typeface="Arial"/>
                <a:cs typeface="Arial"/>
              </a:rPr>
              <a:t>olejach</a:t>
            </a:r>
            <a:r>
              <a:rPr sz="2000" spc="-65" dirty="0" smtClean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roślinnych),				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po			kosme-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tykach		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(jeżeli	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opakowanie  jest szklane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nie jest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na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stałe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połączone z innymi  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surowcami), puste 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opakowania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lekach,rozpuszczalnikach.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Szkło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szyb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drzwiowych, 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okiennych	i			lustra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należy  dostarczyć		do			punktu  selektywnej	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zbiórki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odpadów.</a:t>
            </a:r>
            <a:endParaRPr sz="2000" dirty="0">
              <a:latin typeface="Arial"/>
              <a:cs typeface="Arial"/>
            </a:endParaRPr>
          </a:p>
          <a:p>
            <a:pPr marL="12700" marR="233045" indent="10160">
              <a:lnSpc>
                <a:spcPct val="135200"/>
              </a:lnSpc>
              <a:spcBef>
                <a:spcPts val="2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Szkło wyrzucać do worków</a:t>
            </a:r>
            <a:r>
              <a:rPr sz="2000" spc="-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pojemników 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kolorze  </a:t>
            </a:r>
            <a:r>
              <a:rPr sz="2000" spc="5" dirty="0">
                <a:solidFill>
                  <a:srgbClr val="11A95B"/>
                </a:solidFill>
                <a:latin typeface="Arial"/>
                <a:cs typeface="Arial"/>
              </a:rPr>
              <a:t>zielonym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301842" y="11241268"/>
            <a:ext cx="3101975" cy="208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650875" indent="15240">
              <a:lnSpc>
                <a:spcPct val="135600"/>
              </a:lnSpc>
              <a:spcBef>
                <a:spcPts val="95"/>
              </a:spcBef>
              <a:tabLst>
                <a:tab pos="1772285" algn="l"/>
              </a:tabLst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zadrukowane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kartki,  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książki.</a:t>
            </a:r>
            <a:endParaRPr sz="2000">
              <a:latin typeface="Arial"/>
              <a:cs typeface="Arial"/>
            </a:endParaRPr>
          </a:p>
          <a:p>
            <a:pPr marL="20320" marR="5080" indent="-8255">
              <a:lnSpc>
                <a:spcPct val="133100"/>
              </a:lnSpc>
              <a:spcBef>
                <a:spcPts val="85"/>
              </a:spcBef>
            </a:pP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należy wyrzucać</a:t>
            </a:r>
            <a:r>
              <a:rPr sz="20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do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worków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pojemników  </a:t>
            </a:r>
            <a:r>
              <a:rPr sz="2000" dirty="0">
                <a:solidFill>
                  <a:srgbClr val="004ABA"/>
                </a:solidFill>
                <a:latin typeface="Arial"/>
                <a:cs typeface="Arial"/>
              </a:rPr>
              <a:t>niebieskich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7" y="6279162"/>
            <a:ext cx="16078200" cy="12337415"/>
          </a:xfrm>
          <a:custGeom>
            <a:avLst/>
            <a:gdLst/>
            <a:ahLst/>
            <a:cxnLst/>
            <a:rect l="l" t="t" r="r" b="b"/>
            <a:pathLst>
              <a:path w="16078200" h="12337415">
                <a:moveTo>
                  <a:pt x="0" y="12336893"/>
                </a:moveTo>
                <a:lnTo>
                  <a:pt x="16077603" y="12336893"/>
                </a:lnTo>
                <a:lnTo>
                  <a:pt x="16077603" y="0"/>
                </a:lnTo>
                <a:lnTo>
                  <a:pt x="0" y="0"/>
                </a:lnTo>
                <a:lnTo>
                  <a:pt x="0" y="1233689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6988" y="3217505"/>
            <a:ext cx="510286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JAK </a:t>
            </a:r>
            <a:r>
              <a:rPr sz="3350" b="1" spc="35" dirty="0">
                <a:solidFill>
                  <a:srgbClr val="151616"/>
                </a:solidFill>
                <a:latin typeface="Arial"/>
                <a:cs typeface="Arial"/>
              </a:rPr>
              <a:t>SEGREGOWAĆ</a:t>
            </a:r>
            <a:r>
              <a:rPr sz="335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40" dirty="0">
                <a:solidFill>
                  <a:srgbClr val="151616"/>
                </a:solidFill>
                <a:latin typeface="Arial"/>
                <a:cs typeface="Arial"/>
              </a:rPr>
              <a:t>CD.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8214" y="9146440"/>
            <a:ext cx="741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eszt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0487" y="8290491"/>
            <a:ext cx="101600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7" name="object 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15" name="object 1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21" name="object 21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32" name="object 32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36" name="object 36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899093" y="3768774"/>
            <a:ext cx="6651625" cy="15571469"/>
            <a:chOff x="4899093" y="3768774"/>
            <a:chExt cx="6651625" cy="15571469"/>
          </a:xfrm>
        </p:grpSpPr>
        <p:sp>
          <p:nvSpPr>
            <p:cNvPr id="39" name="object 39"/>
            <p:cNvSpPr/>
            <p:nvPr/>
          </p:nvSpPr>
          <p:spPr>
            <a:xfrm>
              <a:off x="7929068" y="18822063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99093" y="5011128"/>
              <a:ext cx="2401299" cy="23965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30671" y="3768774"/>
              <a:ext cx="2519751" cy="42222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99858" y="5504304"/>
              <a:ext cx="946785" cy="1078230"/>
            </a:xfrm>
            <a:custGeom>
              <a:avLst/>
              <a:gdLst/>
              <a:ahLst/>
              <a:cxnLst/>
              <a:rect l="l" t="t" r="r" b="b"/>
              <a:pathLst>
                <a:path w="946785" h="1078229">
                  <a:moveTo>
                    <a:pt x="651379" y="0"/>
                  </a:moveTo>
                  <a:lnTo>
                    <a:pt x="598367" y="27231"/>
                  </a:lnTo>
                  <a:lnTo>
                    <a:pt x="553209" y="75309"/>
                  </a:lnTo>
                  <a:lnTo>
                    <a:pt x="526522" y="110035"/>
                  </a:lnTo>
                  <a:lnTo>
                    <a:pt x="496580" y="152551"/>
                  </a:lnTo>
                  <a:lnTo>
                    <a:pt x="462996" y="203360"/>
                  </a:lnTo>
                  <a:lnTo>
                    <a:pt x="425383" y="262961"/>
                  </a:lnTo>
                  <a:lnTo>
                    <a:pt x="400787" y="303041"/>
                  </a:lnTo>
                  <a:lnTo>
                    <a:pt x="374928" y="345910"/>
                  </a:lnTo>
                  <a:lnTo>
                    <a:pt x="348130" y="391006"/>
                  </a:lnTo>
                  <a:lnTo>
                    <a:pt x="320722" y="437770"/>
                  </a:lnTo>
                  <a:lnTo>
                    <a:pt x="293028" y="485639"/>
                  </a:lnTo>
                  <a:lnTo>
                    <a:pt x="265377" y="534053"/>
                  </a:lnTo>
                  <a:lnTo>
                    <a:pt x="238093" y="582450"/>
                  </a:lnTo>
                  <a:lnTo>
                    <a:pt x="211505" y="630271"/>
                  </a:lnTo>
                  <a:lnTo>
                    <a:pt x="185937" y="676953"/>
                  </a:lnTo>
                  <a:lnTo>
                    <a:pt x="161717" y="721936"/>
                  </a:lnTo>
                  <a:lnTo>
                    <a:pt x="129945" y="782366"/>
                  </a:lnTo>
                  <a:lnTo>
                    <a:pt x="101590" y="837916"/>
                  </a:lnTo>
                  <a:lnTo>
                    <a:pt x="76650" y="888317"/>
                  </a:lnTo>
                  <a:lnTo>
                    <a:pt x="55126" y="933301"/>
                  </a:lnTo>
                  <a:lnTo>
                    <a:pt x="37017" y="972601"/>
                  </a:lnTo>
                  <a:lnTo>
                    <a:pt x="11050" y="1033075"/>
                  </a:lnTo>
                  <a:lnTo>
                    <a:pt x="0" y="1065110"/>
                  </a:lnTo>
                  <a:lnTo>
                    <a:pt x="2157" y="1078192"/>
                  </a:lnTo>
                  <a:lnTo>
                    <a:pt x="57089" y="1051164"/>
                  </a:lnTo>
                  <a:lnTo>
                    <a:pt x="114612" y="1012789"/>
                  </a:lnTo>
                  <a:lnTo>
                    <a:pt x="150886" y="987639"/>
                  </a:lnTo>
                  <a:lnTo>
                    <a:pt x="191884" y="958580"/>
                  </a:lnTo>
                  <a:lnTo>
                    <a:pt x="237395" y="925660"/>
                  </a:lnTo>
                  <a:lnTo>
                    <a:pt x="287205" y="888928"/>
                  </a:lnTo>
                  <a:lnTo>
                    <a:pt x="341102" y="848433"/>
                  </a:lnTo>
                  <a:lnTo>
                    <a:pt x="398873" y="804226"/>
                  </a:lnTo>
                  <a:lnTo>
                    <a:pt x="439367" y="772785"/>
                  </a:lnTo>
                  <a:lnTo>
                    <a:pt x="481014" y="740045"/>
                  </a:lnTo>
                  <a:lnTo>
                    <a:pt x="523339" y="706335"/>
                  </a:lnTo>
                  <a:lnTo>
                    <a:pt x="565867" y="671985"/>
                  </a:lnTo>
                  <a:lnTo>
                    <a:pt x="608124" y="637323"/>
                  </a:lnTo>
                  <a:lnTo>
                    <a:pt x="649635" y="602679"/>
                  </a:lnTo>
                  <a:lnTo>
                    <a:pt x="689925" y="568383"/>
                  </a:lnTo>
                  <a:lnTo>
                    <a:pt x="728520" y="534763"/>
                  </a:lnTo>
                  <a:lnTo>
                    <a:pt x="764944" y="502149"/>
                  </a:lnTo>
                  <a:lnTo>
                    <a:pt x="798724" y="470870"/>
                  </a:lnTo>
                  <a:lnTo>
                    <a:pt x="829384" y="441256"/>
                  </a:lnTo>
                  <a:lnTo>
                    <a:pt x="856450" y="413636"/>
                  </a:lnTo>
                  <a:lnTo>
                    <a:pt x="905533" y="356297"/>
                  </a:lnTo>
                  <a:lnTo>
                    <a:pt x="934393" y="309889"/>
                  </a:lnTo>
                  <a:lnTo>
                    <a:pt x="946246" y="271925"/>
                  </a:lnTo>
                  <a:lnTo>
                    <a:pt x="944306" y="239920"/>
                  </a:lnTo>
                  <a:lnTo>
                    <a:pt x="905805" y="177687"/>
                  </a:lnTo>
                  <a:lnTo>
                    <a:pt x="872497" y="145815"/>
                  </a:lnTo>
                  <a:lnTo>
                    <a:pt x="836050" y="116030"/>
                  </a:lnTo>
                  <a:lnTo>
                    <a:pt x="800650" y="88593"/>
                  </a:lnTo>
                  <a:lnTo>
                    <a:pt x="742582" y="42199"/>
                  </a:lnTo>
                  <a:lnTo>
                    <a:pt x="718452" y="24250"/>
                  </a:lnTo>
                  <a:lnTo>
                    <a:pt x="696022" y="10490"/>
                  </a:lnTo>
                  <a:lnTo>
                    <a:pt x="674093" y="1703"/>
                  </a:lnTo>
                  <a:lnTo>
                    <a:pt x="651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51376" y="5136250"/>
              <a:ext cx="1370330" cy="1498600"/>
            </a:xfrm>
            <a:custGeom>
              <a:avLst/>
              <a:gdLst/>
              <a:ahLst/>
              <a:cxnLst/>
              <a:rect l="l" t="t" r="r" b="b"/>
              <a:pathLst>
                <a:path w="1370329" h="1498600">
                  <a:moveTo>
                    <a:pt x="697259" y="342899"/>
                  </a:moveTo>
                  <a:lnTo>
                    <a:pt x="656549" y="355599"/>
                  </a:lnTo>
                  <a:lnTo>
                    <a:pt x="618147" y="380999"/>
                  </a:lnTo>
                  <a:lnTo>
                    <a:pt x="588957" y="406399"/>
                  </a:lnTo>
                  <a:lnTo>
                    <a:pt x="535194" y="469899"/>
                  </a:lnTo>
                  <a:lnTo>
                    <a:pt x="504909" y="520699"/>
                  </a:lnTo>
                  <a:lnTo>
                    <a:pt x="474508" y="558799"/>
                  </a:lnTo>
                  <a:lnTo>
                    <a:pt x="446960" y="609599"/>
                  </a:lnTo>
                  <a:lnTo>
                    <a:pt x="301760" y="863599"/>
                  </a:lnTo>
                  <a:lnTo>
                    <a:pt x="262312" y="939799"/>
                  </a:lnTo>
                  <a:lnTo>
                    <a:pt x="242687" y="977899"/>
                  </a:lnTo>
                  <a:lnTo>
                    <a:pt x="223408" y="1015999"/>
                  </a:lnTo>
                  <a:lnTo>
                    <a:pt x="202639" y="1054099"/>
                  </a:lnTo>
                  <a:lnTo>
                    <a:pt x="177670" y="1104899"/>
                  </a:lnTo>
                  <a:lnTo>
                    <a:pt x="151705" y="1155699"/>
                  </a:lnTo>
                  <a:lnTo>
                    <a:pt x="127952" y="1206499"/>
                  </a:lnTo>
                  <a:lnTo>
                    <a:pt x="109614" y="1244599"/>
                  </a:lnTo>
                  <a:lnTo>
                    <a:pt x="93736" y="1282699"/>
                  </a:lnTo>
                  <a:lnTo>
                    <a:pt x="65992" y="1333499"/>
                  </a:lnTo>
                  <a:lnTo>
                    <a:pt x="35225" y="1396999"/>
                  </a:lnTo>
                  <a:lnTo>
                    <a:pt x="10280" y="1447799"/>
                  </a:lnTo>
                  <a:lnTo>
                    <a:pt x="0" y="1473199"/>
                  </a:lnTo>
                  <a:lnTo>
                    <a:pt x="2848" y="1498599"/>
                  </a:lnTo>
                  <a:lnTo>
                    <a:pt x="48587" y="1498599"/>
                  </a:lnTo>
                  <a:lnTo>
                    <a:pt x="85358" y="1473199"/>
                  </a:lnTo>
                  <a:lnTo>
                    <a:pt x="134896" y="1435099"/>
                  </a:lnTo>
                  <a:lnTo>
                    <a:pt x="189451" y="1396999"/>
                  </a:lnTo>
                  <a:lnTo>
                    <a:pt x="97009" y="1396999"/>
                  </a:lnTo>
                  <a:lnTo>
                    <a:pt x="100910" y="1384299"/>
                  </a:lnTo>
                  <a:lnTo>
                    <a:pt x="106054" y="1371599"/>
                  </a:lnTo>
                  <a:lnTo>
                    <a:pt x="111822" y="1371599"/>
                  </a:lnTo>
                  <a:lnTo>
                    <a:pt x="117595" y="1358899"/>
                  </a:lnTo>
                  <a:lnTo>
                    <a:pt x="160832" y="1257299"/>
                  </a:lnTo>
                  <a:lnTo>
                    <a:pt x="166563" y="1257299"/>
                  </a:lnTo>
                  <a:lnTo>
                    <a:pt x="173356" y="1244599"/>
                  </a:lnTo>
                  <a:lnTo>
                    <a:pt x="179243" y="1231899"/>
                  </a:lnTo>
                  <a:lnTo>
                    <a:pt x="182256" y="1219199"/>
                  </a:lnTo>
                  <a:lnTo>
                    <a:pt x="282246" y="1219199"/>
                  </a:lnTo>
                  <a:lnTo>
                    <a:pt x="281430" y="1206499"/>
                  </a:lnTo>
                  <a:lnTo>
                    <a:pt x="273706" y="1193799"/>
                  </a:lnTo>
                  <a:lnTo>
                    <a:pt x="243185" y="1193799"/>
                  </a:lnTo>
                  <a:lnTo>
                    <a:pt x="237720" y="1181099"/>
                  </a:lnTo>
                  <a:lnTo>
                    <a:pt x="226713" y="1181099"/>
                  </a:lnTo>
                  <a:lnTo>
                    <a:pt x="217207" y="1168399"/>
                  </a:lnTo>
                  <a:lnTo>
                    <a:pt x="214405" y="1168399"/>
                  </a:lnTo>
                  <a:lnTo>
                    <a:pt x="213288" y="1155699"/>
                  </a:lnTo>
                  <a:lnTo>
                    <a:pt x="217463" y="1142999"/>
                  </a:lnTo>
                  <a:lnTo>
                    <a:pt x="224463" y="1130299"/>
                  </a:lnTo>
                  <a:lnTo>
                    <a:pt x="231821" y="1117599"/>
                  </a:lnTo>
                  <a:lnTo>
                    <a:pt x="237201" y="1104899"/>
                  </a:lnTo>
                  <a:lnTo>
                    <a:pt x="242782" y="1092199"/>
                  </a:lnTo>
                  <a:lnTo>
                    <a:pt x="254770" y="1066799"/>
                  </a:lnTo>
                  <a:lnTo>
                    <a:pt x="314500" y="952499"/>
                  </a:lnTo>
                  <a:lnTo>
                    <a:pt x="317724" y="952499"/>
                  </a:lnTo>
                  <a:lnTo>
                    <a:pt x="320766" y="939799"/>
                  </a:lnTo>
                  <a:lnTo>
                    <a:pt x="323879" y="939799"/>
                  </a:lnTo>
                  <a:lnTo>
                    <a:pt x="327319" y="927099"/>
                  </a:lnTo>
                  <a:lnTo>
                    <a:pt x="376309" y="838199"/>
                  </a:lnTo>
                  <a:lnTo>
                    <a:pt x="394383" y="800099"/>
                  </a:lnTo>
                  <a:lnTo>
                    <a:pt x="455319" y="698499"/>
                  </a:lnTo>
                  <a:lnTo>
                    <a:pt x="487364" y="647699"/>
                  </a:lnTo>
                  <a:lnTo>
                    <a:pt x="508554" y="609599"/>
                  </a:lnTo>
                  <a:lnTo>
                    <a:pt x="565183" y="609599"/>
                  </a:lnTo>
                  <a:lnTo>
                    <a:pt x="557789" y="596899"/>
                  </a:lnTo>
                  <a:lnTo>
                    <a:pt x="547407" y="558799"/>
                  </a:lnTo>
                  <a:lnTo>
                    <a:pt x="555308" y="533399"/>
                  </a:lnTo>
                  <a:lnTo>
                    <a:pt x="574406" y="507999"/>
                  </a:lnTo>
                  <a:lnTo>
                    <a:pt x="595830" y="482599"/>
                  </a:lnTo>
                  <a:lnTo>
                    <a:pt x="610706" y="469899"/>
                  </a:lnTo>
                  <a:lnTo>
                    <a:pt x="615669" y="457199"/>
                  </a:lnTo>
                  <a:lnTo>
                    <a:pt x="623465" y="444499"/>
                  </a:lnTo>
                  <a:lnTo>
                    <a:pt x="628285" y="444499"/>
                  </a:lnTo>
                  <a:lnTo>
                    <a:pt x="659344" y="419099"/>
                  </a:lnTo>
                  <a:lnTo>
                    <a:pt x="691563" y="406399"/>
                  </a:lnTo>
                  <a:lnTo>
                    <a:pt x="822029" y="406399"/>
                  </a:lnTo>
                  <a:lnTo>
                    <a:pt x="810661" y="393699"/>
                  </a:lnTo>
                  <a:lnTo>
                    <a:pt x="776574" y="368299"/>
                  </a:lnTo>
                  <a:lnTo>
                    <a:pt x="738021" y="355599"/>
                  </a:lnTo>
                  <a:lnTo>
                    <a:pt x="697259" y="342899"/>
                  </a:lnTo>
                  <a:close/>
                </a:path>
                <a:path w="1370329" h="1498600">
                  <a:moveTo>
                    <a:pt x="456058" y="965199"/>
                  </a:moveTo>
                  <a:lnTo>
                    <a:pt x="437250" y="965199"/>
                  </a:lnTo>
                  <a:lnTo>
                    <a:pt x="426499" y="977899"/>
                  </a:lnTo>
                  <a:lnTo>
                    <a:pt x="431351" y="1003299"/>
                  </a:lnTo>
                  <a:lnTo>
                    <a:pt x="448838" y="1028699"/>
                  </a:lnTo>
                  <a:lnTo>
                    <a:pt x="473075" y="1054099"/>
                  </a:lnTo>
                  <a:lnTo>
                    <a:pt x="499425" y="1079499"/>
                  </a:lnTo>
                  <a:lnTo>
                    <a:pt x="523252" y="1104899"/>
                  </a:lnTo>
                  <a:lnTo>
                    <a:pt x="507050" y="1117599"/>
                  </a:lnTo>
                  <a:lnTo>
                    <a:pt x="476307" y="1142999"/>
                  </a:lnTo>
                  <a:lnTo>
                    <a:pt x="443310" y="1168399"/>
                  </a:lnTo>
                  <a:lnTo>
                    <a:pt x="420348" y="1181099"/>
                  </a:lnTo>
                  <a:lnTo>
                    <a:pt x="260438" y="1295399"/>
                  </a:lnTo>
                  <a:lnTo>
                    <a:pt x="229330" y="1308099"/>
                  </a:lnTo>
                  <a:lnTo>
                    <a:pt x="126133" y="1384299"/>
                  </a:lnTo>
                  <a:lnTo>
                    <a:pt x="97009" y="1396999"/>
                  </a:lnTo>
                  <a:lnTo>
                    <a:pt x="189451" y="1396999"/>
                  </a:lnTo>
                  <a:lnTo>
                    <a:pt x="241272" y="1358899"/>
                  </a:lnTo>
                  <a:lnTo>
                    <a:pt x="282609" y="1333499"/>
                  </a:lnTo>
                  <a:lnTo>
                    <a:pt x="305711" y="1320799"/>
                  </a:lnTo>
                  <a:lnTo>
                    <a:pt x="345062" y="1295399"/>
                  </a:lnTo>
                  <a:lnTo>
                    <a:pt x="384979" y="1257299"/>
                  </a:lnTo>
                  <a:lnTo>
                    <a:pt x="506317" y="1181099"/>
                  </a:lnTo>
                  <a:lnTo>
                    <a:pt x="546688" y="1142999"/>
                  </a:lnTo>
                  <a:lnTo>
                    <a:pt x="626227" y="1092199"/>
                  </a:lnTo>
                  <a:lnTo>
                    <a:pt x="652097" y="1066799"/>
                  </a:lnTo>
                  <a:lnTo>
                    <a:pt x="570285" y="1066799"/>
                  </a:lnTo>
                  <a:lnTo>
                    <a:pt x="543584" y="1054099"/>
                  </a:lnTo>
                  <a:lnTo>
                    <a:pt x="516855" y="1028699"/>
                  </a:lnTo>
                  <a:lnTo>
                    <a:pt x="493114" y="1003299"/>
                  </a:lnTo>
                  <a:lnTo>
                    <a:pt x="475376" y="977899"/>
                  </a:lnTo>
                  <a:lnTo>
                    <a:pt x="456058" y="965199"/>
                  </a:lnTo>
                  <a:close/>
                </a:path>
                <a:path w="1370329" h="1498600">
                  <a:moveTo>
                    <a:pt x="282246" y="1219199"/>
                  </a:moveTo>
                  <a:lnTo>
                    <a:pt x="196700" y="1219199"/>
                  </a:lnTo>
                  <a:lnTo>
                    <a:pt x="223729" y="1244599"/>
                  </a:lnTo>
                  <a:lnTo>
                    <a:pt x="253865" y="1244599"/>
                  </a:lnTo>
                  <a:lnTo>
                    <a:pt x="277626" y="1231899"/>
                  </a:lnTo>
                  <a:lnTo>
                    <a:pt x="282246" y="1219199"/>
                  </a:lnTo>
                  <a:close/>
                </a:path>
                <a:path w="1370329" h="1498600">
                  <a:moveTo>
                    <a:pt x="822029" y="406399"/>
                  </a:moveTo>
                  <a:lnTo>
                    <a:pt x="725853" y="406399"/>
                  </a:lnTo>
                  <a:lnTo>
                    <a:pt x="763125" y="431799"/>
                  </a:lnTo>
                  <a:lnTo>
                    <a:pt x="784125" y="444499"/>
                  </a:lnTo>
                  <a:lnTo>
                    <a:pt x="802773" y="469899"/>
                  </a:lnTo>
                  <a:lnTo>
                    <a:pt x="819548" y="495299"/>
                  </a:lnTo>
                  <a:lnTo>
                    <a:pt x="834930" y="507999"/>
                  </a:lnTo>
                  <a:lnTo>
                    <a:pt x="849884" y="533399"/>
                  </a:lnTo>
                  <a:lnTo>
                    <a:pt x="872907" y="546099"/>
                  </a:lnTo>
                  <a:lnTo>
                    <a:pt x="901500" y="558799"/>
                  </a:lnTo>
                  <a:lnTo>
                    <a:pt x="933166" y="571499"/>
                  </a:lnTo>
                  <a:lnTo>
                    <a:pt x="970000" y="609599"/>
                  </a:lnTo>
                  <a:lnTo>
                    <a:pt x="984431" y="647699"/>
                  </a:lnTo>
                  <a:lnTo>
                    <a:pt x="980923" y="685799"/>
                  </a:lnTo>
                  <a:lnTo>
                    <a:pt x="963938" y="711199"/>
                  </a:lnTo>
                  <a:lnTo>
                    <a:pt x="937940" y="749299"/>
                  </a:lnTo>
                  <a:lnTo>
                    <a:pt x="907392" y="787399"/>
                  </a:lnTo>
                  <a:lnTo>
                    <a:pt x="876755" y="812799"/>
                  </a:lnTo>
                  <a:lnTo>
                    <a:pt x="748930" y="927099"/>
                  </a:lnTo>
                  <a:lnTo>
                    <a:pt x="737733" y="927099"/>
                  </a:lnTo>
                  <a:lnTo>
                    <a:pt x="716016" y="952499"/>
                  </a:lnTo>
                  <a:lnTo>
                    <a:pt x="704835" y="952499"/>
                  </a:lnTo>
                  <a:lnTo>
                    <a:pt x="615664" y="1028699"/>
                  </a:lnTo>
                  <a:lnTo>
                    <a:pt x="604192" y="1041399"/>
                  </a:lnTo>
                  <a:lnTo>
                    <a:pt x="592796" y="1041399"/>
                  </a:lnTo>
                  <a:lnTo>
                    <a:pt x="581490" y="1054099"/>
                  </a:lnTo>
                  <a:lnTo>
                    <a:pt x="570285" y="1066799"/>
                  </a:lnTo>
                  <a:lnTo>
                    <a:pt x="652097" y="1066799"/>
                  </a:lnTo>
                  <a:lnTo>
                    <a:pt x="665033" y="1054099"/>
                  </a:lnTo>
                  <a:lnTo>
                    <a:pt x="702955" y="1028699"/>
                  </a:lnTo>
                  <a:lnTo>
                    <a:pt x="842988" y="914399"/>
                  </a:lnTo>
                  <a:lnTo>
                    <a:pt x="849713" y="901699"/>
                  </a:lnTo>
                  <a:lnTo>
                    <a:pt x="859134" y="901699"/>
                  </a:lnTo>
                  <a:lnTo>
                    <a:pt x="867131" y="888999"/>
                  </a:lnTo>
                  <a:lnTo>
                    <a:pt x="874616" y="888999"/>
                  </a:lnTo>
                  <a:lnTo>
                    <a:pt x="882070" y="876299"/>
                  </a:lnTo>
                  <a:lnTo>
                    <a:pt x="889971" y="863599"/>
                  </a:lnTo>
                  <a:lnTo>
                    <a:pt x="898143" y="863599"/>
                  </a:lnTo>
                  <a:lnTo>
                    <a:pt x="903336" y="850899"/>
                  </a:lnTo>
                  <a:lnTo>
                    <a:pt x="934203" y="825499"/>
                  </a:lnTo>
                  <a:lnTo>
                    <a:pt x="969634" y="787399"/>
                  </a:lnTo>
                  <a:lnTo>
                    <a:pt x="1003067" y="749299"/>
                  </a:lnTo>
                  <a:lnTo>
                    <a:pt x="1027939" y="711199"/>
                  </a:lnTo>
                  <a:lnTo>
                    <a:pt x="1037687" y="673099"/>
                  </a:lnTo>
                  <a:lnTo>
                    <a:pt x="1034898" y="634999"/>
                  </a:lnTo>
                  <a:lnTo>
                    <a:pt x="1025522" y="596899"/>
                  </a:lnTo>
                  <a:lnTo>
                    <a:pt x="980972" y="546099"/>
                  </a:lnTo>
                  <a:lnTo>
                    <a:pt x="945677" y="520699"/>
                  </a:lnTo>
                  <a:lnTo>
                    <a:pt x="919652" y="507999"/>
                  </a:lnTo>
                  <a:lnTo>
                    <a:pt x="899511" y="495299"/>
                  </a:lnTo>
                  <a:lnTo>
                    <a:pt x="881870" y="482599"/>
                  </a:lnTo>
                  <a:lnTo>
                    <a:pt x="872474" y="469899"/>
                  </a:lnTo>
                  <a:lnTo>
                    <a:pt x="855159" y="444499"/>
                  </a:lnTo>
                  <a:lnTo>
                    <a:pt x="833397" y="419099"/>
                  </a:lnTo>
                  <a:lnTo>
                    <a:pt x="822029" y="406399"/>
                  </a:lnTo>
                  <a:close/>
                </a:path>
                <a:path w="1370329" h="1498600">
                  <a:moveTo>
                    <a:pt x="565183" y="609599"/>
                  </a:moveTo>
                  <a:lnTo>
                    <a:pt x="508554" y="609599"/>
                  </a:lnTo>
                  <a:lnTo>
                    <a:pt x="523544" y="647699"/>
                  </a:lnTo>
                  <a:lnTo>
                    <a:pt x="549445" y="698499"/>
                  </a:lnTo>
                  <a:lnTo>
                    <a:pt x="581250" y="736599"/>
                  </a:lnTo>
                  <a:lnTo>
                    <a:pt x="613949" y="774699"/>
                  </a:lnTo>
                  <a:lnTo>
                    <a:pt x="642536" y="800099"/>
                  </a:lnTo>
                  <a:lnTo>
                    <a:pt x="652882" y="800099"/>
                  </a:lnTo>
                  <a:lnTo>
                    <a:pt x="664616" y="812799"/>
                  </a:lnTo>
                  <a:lnTo>
                    <a:pt x="676845" y="825499"/>
                  </a:lnTo>
                  <a:lnTo>
                    <a:pt x="706334" y="825499"/>
                  </a:lnTo>
                  <a:lnTo>
                    <a:pt x="717532" y="812799"/>
                  </a:lnTo>
                  <a:lnTo>
                    <a:pt x="720892" y="800099"/>
                  </a:lnTo>
                  <a:lnTo>
                    <a:pt x="715036" y="787399"/>
                  </a:lnTo>
                  <a:lnTo>
                    <a:pt x="651843" y="736599"/>
                  </a:lnTo>
                  <a:lnTo>
                    <a:pt x="646230" y="723899"/>
                  </a:lnTo>
                  <a:lnTo>
                    <a:pt x="642045" y="723899"/>
                  </a:lnTo>
                  <a:lnTo>
                    <a:pt x="638001" y="711199"/>
                  </a:lnTo>
                  <a:lnTo>
                    <a:pt x="632810" y="711199"/>
                  </a:lnTo>
                  <a:lnTo>
                    <a:pt x="607221" y="685799"/>
                  </a:lnTo>
                  <a:lnTo>
                    <a:pt x="579971" y="634999"/>
                  </a:lnTo>
                  <a:lnTo>
                    <a:pt x="565183" y="609599"/>
                  </a:lnTo>
                  <a:close/>
                </a:path>
                <a:path w="1370329" h="1498600">
                  <a:moveTo>
                    <a:pt x="1175848" y="355599"/>
                  </a:moveTo>
                  <a:lnTo>
                    <a:pt x="1128320" y="355599"/>
                  </a:lnTo>
                  <a:lnTo>
                    <a:pt x="1085663" y="368299"/>
                  </a:lnTo>
                  <a:lnTo>
                    <a:pt x="1046202" y="380999"/>
                  </a:lnTo>
                  <a:lnTo>
                    <a:pt x="1008262" y="406399"/>
                  </a:lnTo>
                  <a:lnTo>
                    <a:pt x="988463" y="419099"/>
                  </a:lnTo>
                  <a:lnTo>
                    <a:pt x="983980" y="431799"/>
                  </a:lnTo>
                  <a:lnTo>
                    <a:pt x="979962" y="431799"/>
                  </a:lnTo>
                  <a:lnTo>
                    <a:pt x="977068" y="444499"/>
                  </a:lnTo>
                  <a:lnTo>
                    <a:pt x="975956" y="444499"/>
                  </a:lnTo>
                  <a:lnTo>
                    <a:pt x="983087" y="469899"/>
                  </a:lnTo>
                  <a:lnTo>
                    <a:pt x="1003247" y="482599"/>
                  </a:lnTo>
                  <a:lnTo>
                    <a:pt x="1034591" y="507999"/>
                  </a:lnTo>
                  <a:lnTo>
                    <a:pt x="1075271" y="533399"/>
                  </a:lnTo>
                  <a:lnTo>
                    <a:pt x="1123441" y="546099"/>
                  </a:lnTo>
                  <a:lnTo>
                    <a:pt x="1234863" y="546099"/>
                  </a:lnTo>
                  <a:lnTo>
                    <a:pt x="1294423" y="520699"/>
                  </a:lnTo>
                  <a:lnTo>
                    <a:pt x="1317873" y="507999"/>
                  </a:lnTo>
                  <a:lnTo>
                    <a:pt x="1342511" y="495299"/>
                  </a:lnTo>
                  <a:lnTo>
                    <a:pt x="1141114" y="495299"/>
                  </a:lnTo>
                  <a:lnTo>
                    <a:pt x="1122288" y="482599"/>
                  </a:lnTo>
                  <a:lnTo>
                    <a:pt x="1105675" y="482599"/>
                  </a:lnTo>
                  <a:lnTo>
                    <a:pt x="1061416" y="457199"/>
                  </a:lnTo>
                  <a:lnTo>
                    <a:pt x="1056536" y="457199"/>
                  </a:lnTo>
                  <a:lnTo>
                    <a:pt x="1046512" y="444499"/>
                  </a:lnTo>
                  <a:lnTo>
                    <a:pt x="1065827" y="431799"/>
                  </a:lnTo>
                  <a:lnTo>
                    <a:pt x="1096568" y="419099"/>
                  </a:lnTo>
                  <a:lnTo>
                    <a:pt x="1130941" y="406399"/>
                  </a:lnTo>
                  <a:lnTo>
                    <a:pt x="1327533" y="406399"/>
                  </a:lnTo>
                  <a:lnTo>
                    <a:pt x="1283084" y="380999"/>
                  </a:lnTo>
                  <a:lnTo>
                    <a:pt x="1230641" y="368299"/>
                  </a:lnTo>
                  <a:lnTo>
                    <a:pt x="1175848" y="355599"/>
                  </a:lnTo>
                  <a:close/>
                </a:path>
                <a:path w="1370329" h="1498600">
                  <a:moveTo>
                    <a:pt x="1327533" y="406399"/>
                  </a:moveTo>
                  <a:lnTo>
                    <a:pt x="1205782" y="406399"/>
                  </a:lnTo>
                  <a:lnTo>
                    <a:pt x="1240981" y="419099"/>
                  </a:lnTo>
                  <a:lnTo>
                    <a:pt x="1272274" y="431799"/>
                  </a:lnTo>
                  <a:lnTo>
                    <a:pt x="1305191" y="457199"/>
                  </a:lnTo>
                  <a:lnTo>
                    <a:pt x="1284975" y="469899"/>
                  </a:lnTo>
                  <a:lnTo>
                    <a:pt x="1252768" y="482599"/>
                  </a:lnTo>
                  <a:lnTo>
                    <a:pt x="1215907" y="495299"/>
                  </a:lnTo>
                  <a:lnTo>
                    <a:pt x="1342511" y="495299"/>
                  </a:lnTo>
                  <a:lnTo>
                    <a:pt x="1361966" y="469899"/>
                  </a:lnTo>
                  <a:lnTo>
                    <a:pt x="1369866" y="444499"/>
                  </a:lnTo>
                  <a:lnTo>
                    <a:pt x="1358342" y="431799"/>
                  </a:lnTo>
                  <a:lnTo>
                    <a:pt x="1327533" y="406399"/>
                  </a:lnTo>
                  <a:close/>
                </a:path>
                <a:path w="1370329" h="1498600">
                  <a:moveTo>
                    <a:pt x="1072364" y="266699"/>
                  </a:moveTo>
                  <a:lnTo>
                    <a:pt x="1054545" y="266699"/>
                  </a:lnTo>
                  <a:lnTo>
                    <a:pt x="1031097" y="279399"/>
                  </a:lnTo>
                  <a:lnTo>
                    <a:pt x="909054" y="431799"/>
                  </a:lnTo>
                  <a:lnTo>
                    <a:pt x="902731" y="431799"/>
                  </a:lnTo>
                  <a:lnTo>
                    <a:pt x="894685" y="444499"/>
                  </a:lnTo>
                  <a:lnTo>
                    <a:pt x="887767" y="444499"/>
                  </a:lnTo>
                  <a:lnTo>
                    <a:pt x="884828" y="457199"/>
                  </a:lnTo>
                  <a:lnTo>
                    <a:pt x="889697" y="469899"/>
                  </a:lnTo>
                  <a:lnTo>
                    <a:pt x="902292" y="482599"/>
                  </a:lnTo>
                  <a:lnTo>
                    <a:pt x="919601" y="482599"/>
                  </a:lnTo>
                  <a:lnTo>
                    <a:pt x="938607" y="469899"/>
                  </a:lnTo>
                  <a:lnTo>
                    <a:pt x="1035176" y="355599"/>
                  </a:lnTo>
                  <a:lnTo>
                    <a:pt x="1046564" y="342899"/>
                  </a:lnTo>
                  <a:lnTo>
                    <a:pt x="1064250" y="330199"/>
                  </a:lnTo>
                  <a:lnTo>
                    <a:pt x="1080519" y="304799"/>
                  </a:lnTo>
                  <a:lnTo>
                    <a:pt x="1087657" y="292099"/>
                  </a:lnTo>
                  <a:lnTo>
                    <a:pt x="1083690" y="279399"/>
                  </a:lnTo>
                  <a:lnTo>
                    <a:pt x="1072364" y="266699"/>
                  </a:lnTo>
                  <a:close/>
                </a:path>
                <a:path w="1370329" h="1498600">
                  <a:moveTo>
                    <a:pt x="893646" y="0"/>
                  </a:moveTo>
                  <a:lnTo>
                    <a:pt x="871917" y="0"/>
                  </a:lnTo>
                  <a:lnTo>
                    <a:pt x="865253" y="12699"/>
                  </a:lnTo>
                  <a:lnTo>
                    <a:pt x="857285" y="12699"/>
                  </a:lnTo>
                  <a:lnTo>
                    <a:pt x="846032" y="38099"/>
                  </a:lnTo>
                  <a:lnTo>
                    <a:pt x="839466" y="50799"/>
                  </a:lnTo>
                  <a:lnTo>
                    <a:pt x="834297" y="50799"/>
                  </a:lnTo>
                  <a:lnTo>
                    <a:pt x="829575" y="63499"/>
                  </a:lnTo>
                  <a:lnTo>
                    <a:pt x="815695" y="101599"/>
                  </a:lnTo>
                  <a:lnTo>
                    <a:pt x="804182" y="152399"/>
                  </a:lnTo>
                  <a:lnTo>
                    <a:pt x="802518" y="190499"/>
                  </a:lnTo>
                  <a:lnTo>
                    <a:pt x="807046" y="241299"/>
                  </a:lnTo>
                  <a:lnTo>
                    <a:pt x="819875" y="279399"/>
                  </a:lnTo>
                  <a:lnTo>
                    <a:pt x="839867" y="317499"/>
                  </a:lnTo>
                  <a:lnTo>
                    <a:pt x="865887" y="355599"/>
                  </a:lnTo>
                  <a:lnTo>
                    <a:pt x="898098" y="393699"/>
                  </a:lnTo>
                  <a:lnTo>
                    <a:pt x="924871" y="393699"/>
                  </a:lnTo>
                  <a:lnTo>
                    <a:pt x="948691" y="368299"/>
                  </a:lnTo>
                  <a:lnTo>
                    <a:pt x="972048" y="330199"/>
                  </a:lnTo>
                  <a:lnTo>
                    <a:pt x="911281" y="330199"/>
                  </a:lnTo>
                  <a:lnTo>
                    <a:pt x="900819" y="317499"/>
                  </a:lnTo>
                  <a:lnTo>
                    <a:pt x="889437" y="304799"/>
                  </a:lnTo>
                  <a:lnTo>
                    <a:pt x="879098" y="279399"/>
                  </a:lnTo>
                  <a:lnTo>
                    <a:pt x="871768" y="266699"/>
                  </a:lnTo>
                  <a:lnTo>
                    <a:pt x="865044" y="241299"/>
                  </a:lnTo>
                  <a:lnTo>
                    <a:pt x="859891" y="228599"/>
                  </a:lnTo>
                  <a:lnTo>
                    <a:pt x="856593" y="203199"/>
                  </a:lnTo>
                  <a:lnTo>
                    <a:pt x="858390" y="152399"/>
                  </a:lnTo>
                  <a:lnTo>
                    <a:pt x="866017" y="114299"/>
                  </a:lnTo>
                  <a:lnTo>
                    <a:pt x="887765" y="63499"/>
                  </a:lnTo>
                  <a:lnTo>
                    <a:pt x="959373" y="63499"/>
                  </a:lnTo>
                  <a:lnTo>
                    <a:pt x="946271" y="38099"/>
                  </a:lnTo>
                  <a:lnTo>
                    <a:pt x="918316" y="12699"/>
                  </a:lnTo>
                  <a:lnTo>
                    <a:pt x="893646" y="0"/>
                  </a:lnTo>
                  <a:close/>
                </a:path>
                <a:path w="1370329" h="1498600">
                  <a:moveTo>
                    <a:pt x="959373" y="63499"/>
                  </a:moveTo>
                  <a:lnTo>
                    <a:pt x="887765" y="63499"/>
                  </a:lnTo>
                  <a:lnTo>
                    <a:pt x="908636" y="88899"/>
                  </a:lnTo>
                  <a:lnTo>
                    <a:pt x="926485" y="126999"/>
                  </a:lnTo>
                  <a:lnTo>
                    <a:pt x="938937" y="165099"/>
                  </a:lnTo>
                  <a:lnTo>
                    <a:pt x="943615" y="203199"/>
                  </a:lnTo>
                  <a:lnTo>
                    <a:pt x="939164" y="253999"/>
                  </a:lnTo>
                  <a:lnTo>
                    <a:pt x="929050" y="292099"/>
                  </a:lnTo>
                  <a:lnTo>
                    <a:pt x="918135" y="304799"/>
                  </a:lnTo>
                  <a:lnTo>
                    <a:pt x="911281" y="330199"/>
                  </a:lnTo>
                  <a:lnTo>
                    <a:pt x="972048" y="330199"/>
                  </a:lnTo>
                  <a:lnTo>
                    <a:pt x="988116" y="292099"/>
                  </a:lnTo>
                  <a:lnTo>
                    <a:pt x="996237" y="266699"/>
                  </a:lnTo>
                  <a:lnTo>
                    <a:pt x="999121" y="228599"/>
                  </a:lnTo>
                  <a:lnTo>
                    <a:pt x="999480" y="190499"/>
                  </a:lnTo>
                  <a:lnTo>
                    <a:pt x="991889" y="139699"/>
                  </a:lnTo>
                  <a:lnTo>
                    <a:pt x="972474" y="88899"/>
                  </a:lnTo>
                  <a:lnTo>
                    <a:pt x="959373" y="6349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02042" y="8017802"/>
            <a:ext cx="271462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ZMIESZANE</a:t>
            </a:r>
            <a:r>
              <a:rPr sz="20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151616"/>
                </a:solidFill>
                <a:latin typeface="Arial"/>
                <a:cs typeface="Arial"/>
              </a:rPr>
              <a:t>ODPADY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604021" y="9452898"/>
            <a:ext cx="3422015" cy="7280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1905">
              <a:lnSpc>
                <a:spcPct val="139500"/>
              </a:lnSpc>
              <a:spcBef>
                <a:spcPts val="100"/>
              </a:spcBef>
              <a:tabLst>
                <a:tab pos="316230" algn="l"/>
                <a:tab pos="784225" algn="l"/>
                <a:tab pos="1294765" algn="l"/>
                <a:tab pos="1501775" algn="l"/>
                <a:tab pos="1578610" algn="l"/>
                <a:tab pos="1866900" algn="l"/>
                <a:tab pos="2487930" algn="l"/>
              </a:tabLst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	obierki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owoców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warzyw, 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fusy z kawy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herbaty,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skorupki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jajek,	odpady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tytoniowe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(niedopałki), zużyte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ręczniki 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papierowe,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zużyte chusteczki  higieniczne,	pieluchy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jednorazowe	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	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inne	środki  higieny</a:t>
            </a:r>
            <a:r>
              <a:rPr sz="2000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osobistej,</a:t>
            </a:r>
            <a:r>
              <a:rPr sz="2000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mokry</a:t>
            </a:r>
            <a:r>
              <a:rPr sz="2000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karton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miękki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papier,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woreczki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i  torebki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papierowe,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pozostało-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ści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domowej „hodowli” 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zwierząt. </a:t>
            </a:r>
            <a:r>
              <a:rPr sz="2000" spc="-25" dirty="0">
                <a:solidFill>
                  <a:srgbClr val="00A3D4"/>
                </a:solidFill>
                <a:latin typeface="Arial"/>
                <a:cs typeface="Arial"/>
              </a:rPr>
              <a:t>Bez </a:t>
            </a:r>
            <a:r>
              <a:rPr sz="2000" spc="-40" dirty="0">
                <a:solidFill>
                  <a:srgbClr val="00A3D4"/>
                </a:solidFill>
                <a:latin typeface="Arial"/>
                <a:cs typeface="Arial"/>
              </a:rPr>
              <a:t>opakowań 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szklanych,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metalowych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two-  </a:t>
            </a:r>
            <a:r>
              <a:rPr sz="2000" spc="25" dirty="0">
                <a:solidFill>
                  <a:srgbClr val="00A3D4"/>
                </a:solidFill>
                <a:latin typeface="Arial"/>
                <a:cs typeface="Arial"/>
              </a:rPr>
              <a:t>rzyw 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sztucznych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popiołu!</a:t>
            </a:r>
            <a:endParaRPr sz="2000">
              <a:latin typeface="Arial"/>
              <a:cs typeface="Arial"/>
            </a:endParaRPr>
          </a:p>
          <a:p>
            <a:pPr marL="12700" marR="283210" indent="6350">
              <a:lnSpc>
                <a:spcPct val="132100"/>
              </a:lnSpc>
              <a:spcBef>
                <a:spcPts val="509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należy</a:t>
            </a:r>
            <a:r>
              <a:rPr sz="2000" spc="-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wyrzucać  do pojemników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worków</a:t>
            </a:r>
            <a:endParaRPr sz="20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01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napisem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„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Frakcja</a:t>
            </a:r>
            <a:r>
              <a:rPr sz="2000" spc="-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mokra”.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51405" y="9011515"/>
            <a:ext cx="3373120" cy="30079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7305">
              <a:lnSpc>
                <a:spcPct val="139800"/>
              </a:lnSpc>
              <a:spcBef>
                <a:spcPts val="140"/>
              </a:spcBef>
              <a:tabLst>
                <a:tab pos="1151255" algn="l"/>
                <a:tab pos="2279015" algn="l"/>
              </a:tabLst>
            </a:pPr>
            <a:r>
              <a:rPr sz="2000" spc="-10" dirty="0">
                <a:solidFill>
                  <a:srgbClr val="00A3D4"/>
                </a:solidFill>
                <a:latin typeface="Arial"/>
                <a:cs typeface="Arial"/>
              </a:rPr>
              <a:t>Popiół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pochodzący z </a:t>
            </a:r>
            <a:r>
              <a:rPr sz="2000" spc="-10" dirty="0">
                <a:solidFill>
                  <a:srgbClr val="00A3D4"/>
                </a:solidFill>
                <a:latin typeface="Arial"/>
                <a:cs typeface="Arial"/>
              </a:rPr>
              <a:t>gospo</a:t>
            </a:r>
            <a:r>
              <a:rPr sz="3000" spc="-15" baseline="1388" dirty="0">
                <a:solidFill>
                  <a:srgbClr val="00A3D4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darstw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domowych! </a:t>
            </a:r>
            <a:r>
              <a:rPr sz="3000" spc="7" baseline="1388" dirty="0">
                <a:solidFill>
                  <a:srgbClr val="151616"/>
                </a:solidFill>
                <a:latin typeface="Arial"/>
                <a:cs typeface="Arial"/>
              </a:rPr>
              <a:t>Do </a:t>
            </a:r>
            <a:r>
              <a:rPr sz="3000" spc="37" baseline="1388" dirty="0">
                <a:solidFill>
                  <a:srgbClr val="151616"/>
                </a:solidFill>
                <a:latin typeface="Arial"/>
                <a:cs typeface="Arial"/>
              </a:rPr>
              <a:t>popio-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łu można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wrzucić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rozbite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doniczki,	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szklanki,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talerze,  szkło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okienne,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drobny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gruz.</a:t>
            </a:r>
            <a:endParaRPr sz="2000">
              <a:latin typeface="Arial"/>
              <a:cs typeface="Arial"/>
            </a:endParaRPr>
          </a:p>
          <a:p>
            <a:pPr marL="40640" marR="328295" indent="-2540">
              <a:lnSpc>
                <a:spcPct val="131800"/>
              </a:lnSpc>
              <a:spcBef>
                <a:spcPts val="34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Popiół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należy wyrzucać</a:t>
            </a:r>
            <a:r>
              <a:rPr sz="20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 metalowego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pojemnika.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67359" y="8273182"/>
            <a:ext cx="2576830" cy="12052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4130">
              <a:lnSpc>
                <a:spcPts val="2150"/>
              </a:lnSpc>
              <a:spcBef>
                <a:spcPts val="390"/>
              </a:spcBef>
              <a:tabLst>
                <a:tab pos="1488440" algn="l"/>
              </a:tabLst>
            </a:pP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KUCHENNE  (F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RAKCJ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KRA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2295"/>
              </a:spcBef>
              <a:tabLst>
                <a:tab pos="1230630" algn="l"/>
              </a:tabLst>
            </a:pP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Odpady	kuchenne,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95" y="4233637"/>
            <a:ext cx="16052165" cy="14266544"/>
            <a:chOff x="29795" y="4233637"/>
            <a:chExt cx="16052165" cy="14266544"/>
          </a:xfrm>
        </p:grpSpPr>
        <p:sp>
          <p:nvSpPr>
            <p:cNvPr id="3" name="object 3"/>
            <p:cNvSpPr/>
            <p:nvPr/>
          </p:nvSpPr>
          <p:spPr>
            <a:xfrm>
              <a:off x="29795" y="5328438"/>
              <a:ext cx="16052165" cy="13171805"/>
            </a:xfrm>
            <a:custGeom>
              <a:avLst/>
              <a:gdLst/>
              <a:ahLst/>
              <a:cxnLst/>
              <a:rect l="l" t="t" r="r" b="b"/>
              <a:pathLst>
                <a:path w="16052165" h="13171805">
                  <a:moveTo>
                    <a:pt x="0" y="13171213"/>
                  </a:moveTo>
                  <a:lnTo>
                    <a:pt x="16052065" y="13171213"/>
                  </a:lnTo>
                  <a:lnTo>
                    <a:pt x="16052065" y="0"/>
                  </a:lnTo>
                  <a:lnTo>
                    <a:pt x="0" y="0"/>
                  </a:lnTo>
                  <a:lnTo>
                    <a:pt x="0" y="13171213"/>
                  </a:lnTo>
                  <a:close/>
                </a:path>
              </a:pathLst>
            </a:custGeom>
            <a:solidFill>
              <a:srgbClr val="BC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1370" y="4233637"/>
              <a:ext cx="2401273" cy="2396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4353" y="4233637"/>
              <a:ext cx="2401273" cy="2396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74746" y="4233637"/>
              <a:ext cx="2391213" cy="2396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257116" y="4233637"/>
              <a:ext cx="2401298" cy="2396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6988" y="2624242"/>
            <a:ext cx="417766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30" dirty="0">
                <a:solidFill>
                  <a:srgbClr val="151616"/>
                </a:solidFill>
                <a:latin typeface="Arial"/>
                <a:cs typeface="Arial"/>
              </a:rPr>
              <a:t>CO </a:t>
            </a: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DAJĄ</a:t>
            </a:r>
            <a:r>
              <a:rPr sz="335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75" dirty="0">
                <a:solidFill>
                  <a:srgbClr val="151616"/>
                </a:solidFill>
                <a:latin typeface="Arial"/>
                <a:cs typeface="Arial"/>
              </a:rPr>
              <a:t>FRAKCJE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649" y="13007790"/>
            <a:ext cx="692023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66010" algn="l"/>
                <a:tab pos="3630295" algn="l"/>
                <a:tab pos="5088255" algn="l"/>
                <a:tab pos="5436870" algn="l"/>
                <a:tab pos="6849745" algn="l"/>
              </a:tabLst>
            </a:pP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zagospoda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ro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wania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odpad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2000" spc="-13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uniemożliwi	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awidłowe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4494" y="13343104"/>
            <a:ext cx="3149600" cy="167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1290" indent="635">
              <a:lnSpc>
                <a:spcPct val="130200"/>
              </a:lnSpc>
              <a:spcBef>
                <a:spcPts val="95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pełne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zagospodarowanie 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surowców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przez Zakład,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9700"/>
              </a:lnSpc>
            </a:pP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tym 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samym 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zwiększy 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koszty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przetwarzania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odpadów.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4154" y="8326173"/>
            <a:ext cx="321500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20" dirty="0">
                <a:solidFill>
                  <a:srgbClr val="151616"/>
                </a:solidFill>
                <a:latin typeface="Arial"/>
                <a:cs typeface="Arial"/>
              </a:rPr>
              <a:t>SZKŁO</a:t>
            </a:r>
            <a:r>
              <a:rPr sz="20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151616"/>
                </a:solidFill>
                <a:latin typeface="Arial"/>
                <a:cs typeface="Arial"/>
              </a:rPr>
              <a:t>OPAKOWANIOWE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200" y="10461649"/>
            <a:ext cx="105752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6430" algn="l"/>
                <a:tab pos="1510665" algn="l"/>
                <a:tab pos="3606165" algn="l"/>
                <a:tab pos="5211445" algn="l"/>
                <a:tab pos="6140450" algn="l"/>
                <a:tab pos="7200900" algn="l"/>
                <a:tab pos="9072245" algn="l"/>
                <a:tab pos="9263380" algn="l"/>
              </a:tabLst>
            </a:pPr>
            <a:r>
              <a:rPr sz="3000" spc="-120" baseline="1388" dirty="0">
                <a:solidFill>
                  <a:srgbClr val="151616"/>
                </a:solidFill>
                <a:latin typeface="Arial"/>
                <a:cs typeface="Arial"/>
              </a:rPr>
              <a:t>dów,	</a:t>
            </a:r>
            <a:r>
              <a:rPr sz="3000" spc="-67" baseline="1388" dirty="0">
                <a:solidFill>
                  <a:srgbClr val="151616"/>
                </a:solidFill>
                <a:latin typeface="Arial"/>
                <a:cs typeface="Arial"/>
              </a:rPr>
              <a:t>Zakład	</a:t>
            </a:r>
            <a:r>
              <a:rPr sz="3000" spc="-89" baseline="1388" dirty="0">
                <a:solidFill>
                  <a:srgbClr val="151616"/>
                </a:solidFill>
                <a:latin typeface="Arial"/>
                <a:cs typeface="Arial"/>
              </a:rPr>
              <a:t>Zagospodarowa</a:t>
            </a:r>
            <a:r>
              <a:rPr sz="3000" spc="-337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3000" spc="-7" baseline="1388" dirty="0">
                <a:solidFill>
                  <a:srgbClr val="FFFFFF"/>
                </a:solidFill>
                <a:latin typeface="Arial"/>
                <a:cs typeface="Arial"/>
              </a:rPr>
              <a:t>wytworzenie	</a:t>
            </a:r>
            <a:r>
              <a:rPr sz="3000" spc="-15" baseline="1388" dirty="0">
                <a:solidFill>
                  <a:srgbClr val="FFFFFF"/>
                </a:solidFill>
                <a:latin typeface="Arial"/>
                <a:cs typeface="Arial"/>
              </a:rPr>
              <a:t>paliwa	alterna</a:t>
            </a:r>
            <a:r>
              <a:rPr sz="3000" spc="-367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7" baseline="1388" dirty="0">
                <a:solidFill>
                  <a:srgbClr val="FFFFFF"/>
                </a:solidFill>
                <a:latin typeface="Arial"/>
                <a:cs typeface="Arial"/>
              </a:rPr>
              <a:t>alternatywnego	</a:t>
            </a: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3000" spc="7" baseline="1388" dirty="0">
                <a:solidFill>
                  <a:srgbClr val="FFFFFF"/>
                </a:solidFill>
                <a:latin typeface="Arial"/>
                <a:cs typeface="Arial"/>
              </a:rPr>
              <a:t>biomasy</a:t>
            </a:r>
            <a:r>
              <a:rPr sz="3000" spc="-202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491" y="10880189"/>
            <a:ext cx="1057719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06165" algn="l"/>
                <a:tab pos="7200265" algn="l"/>
                <a:tab pos="8585200" algn="l"/>
                <a:tab pos="10081895" algn="l"/>
              </a:tabLst>
            </a:pP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nia</a:t>
            </a:r>
            <a:r>
              <a:rPr sz="2000" spc="-2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r>
              <a:rPr sz="2000" spc="-2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2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Białej</a:t>
            </a:r>
            <a:r>
              <a:rPr sz="2000" spc="-2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odlas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iej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wnego</a:t>
            </a:r>
            <a:r>
              <a:rPr sz="20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alo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czności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18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ermentacji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metan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ow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0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ym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7712" y="11305964"/>
            <a:ext cx="695452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06800" algn="l"/>
                <a:tab pos="4622800" algn="l"/>
                <a:tab pos="5173345" algn="l"/>
                <a:tab pos="6555105" algn="l"/>
              </a:tabLst>
            </a:pP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MJ/k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Jeśli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ws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yst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ie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odpad</a:t>
            </a:r>
            <a:r>
              <a:rPr sz="2000" spc="-9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sa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ym,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awidł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6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y-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7308" y="12038126"/>
            <a:ext cx="6997065" cy="87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39700"/>
              </a:lnSpc>
              <a:spcBef>
                <a:spcPts val="95"/>
              </a:spcBef>
              <a:tabLst>
                <a:tab pos="742950" algn="l"/>
                <a:tab pos="845819" algn="l"/>
                <a:tab pos="1526540" algn="l"/>
                <a:tab pos="1555750" algn="l"/>
                <a:tab pos="1989455" algn="l"/>
                <a:tab pos="2586355" algn="l"/>
                <a:tab pos="3606800" algn="l"/>
                <a:tab pos="6311900" algn="l"/>
              </a:tabLst>
            </a:pP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ego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ii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	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będą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	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zaniec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ys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ów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ﬁnal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ch,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musi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całko-  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przez	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popiół	lub	</a:t>
            </a:r>
            <a:r>
              <a:rPr sz="2000" spc="-55" dirty="0">
                <a:solidFill>
                  <a:srgbClr val="151616"/>
                </a:solidFill>
                <a:latin typeface="Arial"/>
                <a:cs typeface="Arial"/>
              </a:rPr>
              <a:t>inną	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frakcję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wicie wydzielić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szkło.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78631" y="8326670"/>
            <a:ext cx="101600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87166" y="9058618"/>
            <a:ext cx="10563225" cy="87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39700"/>
              </a:lnSpc>
              <a:spcBef>
                <a:spcPts val="95"/>
              </a:spcBef>
              <a:tabLst>
                <a:tab pos="3606800" algn="l"/>
                <a:tab pos="4470400" algn="l"/>
                <a:tab pos="5572125" algn="l"/>
                <a:tab pos="5998210" algn="l"/>
                <a:tab pos="7201534" algn="l"/>
                <a:tab pos="7865745" algn="l"/>
                <a:tab pos="9135110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wydzielenie tej</a:t>
            </a:r>
            <a:r>
              <a:rPr sz="2000" spc="-3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frakcji</a:t>
            </a:r>
            <a:r>
              <a:rPr sz="20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zapewnia	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należy	oddzielić	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od	pozosta</a:t>
            </a:r>
            <a:r>
              <a:rPr sz="2000" spc="-3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uniemożliwia prawidłowy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prze- 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wyżs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ziom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ysku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ł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ch</a:t>
            </a:r>
            <a:r>
              <a:rPr sz="2000" spc="2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odpad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ó</a:t>
            </a:r>
            <a:r>
              <a:rPr sz="2000" spc="-70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,</a:t>
            </a:r>
            <a:r>
              <a:rPr sz="2000" spc="2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gdyż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uniem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ż-	bieg	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esów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echnolo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7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696" y="10030695"/>
            <a:ext cx="1429956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06165" algn="l"/>
                <a:tab pos="4173854" algn="l"/>
                <a:tab pos="7200265" algn="l"/>
                <a:tab pos="10795000" algn="l"/>
              </a:tabLst>
            </a:pP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Dzięki oddzieleniu </a:t>
            </a:r>
            <a:r>
              <a:rPr sz="2000" spc="-50" dirty="0">
                <a:solidFill>
                  <a:srgbClr val="151616"/>
                </a:solidFill>
                <a:latin typeface="Arial"/>
                <a:cs typeface="Arial"/>
              </a:rPr>
              <a:t>takich </a:t>
            </a:r>
            <a:r>
              <a:rPr sz="20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151616"/>
                </a:solidFill>
                <a:latin typeface="Arial"/>
                <a:cs typeface="Arial"/>
              </a:rPr>
              <a:t>odpa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ców	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wtórnych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oraz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pozwala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na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liwia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ono</a:t>
            </a:r>
            <a:r>
              <a:rPr sz="20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wytwarzanie</a:t>
            </a:r>
            <a:r>
              <a:rPr sz="2000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paliwa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nych.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20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pozwala</a:t>
            </a:r>
            <a:r>
              <a:rPr sz="20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</a:t>
            </a:r>
            <a:r>
              <a:rPr sz="20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prawidło</a:t>
            </a:r>
            <a:r>
              <a:rPr sz="3000" spc="30" baseline="1388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76077" y="10335662"/>
            <a:ext cx="3566160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9700"/>
              </a:lnSpc>
              <a:spcBef>
                <a:spcPts val="95"/>
              </a:spcBef>
            </a:pP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we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sortowanie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odpadów,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a co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za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tym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idzie, przygotowanie  ich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recyklingu.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Także</a:t>
            </a:r>
            <a:r>
              <a:rPr sz="2000" spc="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przy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7159" y="11732166"/>
            <a:ext cx="105987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06800" algn="l"/>
                <a:tab pos="7147559" algn="l"/>
                <a:tab pos="8778875" algn="l"/>
                <a:tab pos="9719310" algn="l"/>
              </a:tabLst>
            </a:pP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które powinny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traﬁać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sz="2000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tej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151616"/>
                </a:solidFill>
                <a:latin typeface="Arial"/>
                <a:cs typeface="Arial"/>
              </a:rPr>
              <a:t>ka-	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tworzyć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każdy  z</a:t>
            </a:r>
            <a:r>
              <a:rPr sz="20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tych</a:t>
            </a:r>
            <a:r>
              <a:rPr sz="2000" spc="3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produk-	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wytwarzaniu	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paliwa	alterna-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76077" y="12038621"/>
            <a:ext cx="3580765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9700"/>
              </a:lnSpc>
              <a:spcBef>
                <a:spcPts val="9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tywnego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jest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on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niepożądany. 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Popiół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zakłóca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normalną 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pra-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cę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specjalistycznych</a:t>
            </a:r>
            <a:r>
              <a:rPr sz="2000" spc="4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urządzeń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76077" y="13315779"/>
            <a:ext cx="3563620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9700"/>
              </a:lnSpc>
              <a:spcBef>
                <a:spcPts val="95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jak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separatory optopneuma- 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tyczne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oraz 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negatywnie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wpły-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 na przebieg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procesu</a:t>
            </a:r>
            <a:r>
              <a:rPr sz="20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suchej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76077" y="14592935"/>
            <a:ext cx="3549650" cy="172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95"/>
              </a:spcBef>
              <a:tabLst>
                <a:tab pos="1194435" algn="l"/>
                <a:tab pos="1534160" algn="l"/>
                <a:tab pos="1866264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fermentacji	i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przetwarzania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materiału	pofermentacyjnego.  Dlatego właśnie tak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ważne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jest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osobne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zbieranie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popiołu.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930" y="8014113"/>
            <a:ext cx="3386454" cy="19202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305" marR="594995" indent="-5715">
              <a:lnSpc>
                <a:spcPct val="99100"/>
              </a:lnSpc>
              <a:spcBef>
                <a:spcPts val="130"/>
              </a:spcBef>
            </a:pP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ZMIESZANE </a:t>
            </a:r>
            <a:r>
              <a:rPr sz="2000" b="1" spc="15" dirty="0">
                <a:solidFill>
                  <a:srgbClr val="151616"/>
                </a:solidFill>
                <a:latin typeface="Arial"/>
                <a:cs typeface="Arial"/>
              </a:rPr>
              <a:t>ODPADY  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KUCHENNE 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I  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r>
              <a:rPr sz="2000" b="1" spc="35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DE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RAD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b="1" spc="-6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sz="2000" b="1" spc="45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3335" marR="5080" indent="-1270">
              <a:lnSpc>
                <a:spcPct val="139700"/>
              </a:lnSpc>
              <a:spcBef>
                <a:spcPts val="1040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przede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wszystkim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możliwość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uzyskania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biogazu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kompostu.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4987" y="11185652"/>
            <a:ext cx="3435350" cy="171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0005" marR="5080">
              <a:lnSpc>
                <a:spcPct val="136000"/>
              </a:lnSpc>
              <a:spcBef>
                <a:spcPts val="185"/>
              </a:spcBef>
              <a:tabLst>
                <a:tab pos="782320" algn="l"/>
                <a:tab pos="1096010" algn="l"/>
                <a:tab pos="1757045" algn="l"/>
                <a:tab pos="3227705" algn="l"/>
              </a:tabLst>
            </a:pP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że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pełni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prze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ć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je  </a:t>
            </a:r>
            <a:r>
              <a:rPr sz="2000" spc="-45" dirty="0">
                <a:solidFill>
                  <a:srgbClr val="151616"/>
                </a:solidFill>
                <a:latin typeface="Arial"/>
                <a:cs typeface="Arial"/>
              </a:rPr>
              <a:t>w </a:t>
            </a: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energię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elektryczną,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cieplną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oraz nawóz</a:t>
            </a:r>
            <a:r>
              <a:rPr sz="2000" spc="-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naturalny.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spc="-35" dirty="0">
                <a:solidFill>
                  <a:srgbClr val="151616"/>
                </a:solidFill>
                <a:latin typeface="Arial"/>
                <a:cs typeface="Arial"/>
              </a:rPr>
              <a:t>Obniża</a:t>
            </a:r>
            <a:r>
              <a:rPr sz="2000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2000" spc="-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zdecydowanie</a:t>
            </a:r>
            <a:r>
              <a:rPr sz="2000" spc="-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koszty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5065" y="13376800"/>
            <a:ext cx="3402329" cy="245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5080" indent="-10160">
              <a:lnSpc>
                <a:spcPct val="126400"/>
              </a:lnSpc>
              <a:spcBef>
                <a:spcPts val="95"/>
              </a:spcBef>
            </a:pP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Wykorzystanie biogazu chroni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warstwę 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ozonową</a:t>
            </a:r>
            <a:r>
              <a:rPr sz="20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poprzez</a:t>
            </a:r>
            <a:endParaRPr sz="2000">
              <a:latin typeface="Arial"/>
              <a:cs typeface="Arial"/>
            </a:endParaRPr>
          </a:p>
          <a:p>
            <a:pPr marL="32384" marR="345440" indent="3810">
              <a:lnSpc>
                <a:spcPct val="137600"/>
              </a:lnSpc>
              <a:spcBef>
                <a:spcPts val="35"/>
              </a:spcBef>
            </a:pP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odzysk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metanu.</a:t>
            </a:r>
            <a:r>
              <a:rPr sz="20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Natomiast  </a:t>
            </a:r>
            <a:r>
              <a:rPr sz="2000" spc="-30" dirty="0">
                <a:solidFill>
                  <a:srgbClr val="151616"/>
                </a:solidFill>
                <a:latin typeface="Arial"/>
                <a:cs typeface="Arial"/>
              </a:rPr>
              <a:t>kompost wykorzystuje</a:t>
            </a:r>
            <a:r>
              <a:rPr sz="20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się</a:t>
            </a:r>
            <a:endParaRPr sz="2000">
              <a:latin typeface="Arial"/>
              <a:cs typeface="Arial"/>
            </a:endParaRPr>
          </a:p>
          <a:p>
            <a:pPr marL="38100" marR="574675" indent="635">
              <a:lnSpc>
                <a:spcPct val="126899"/>
              </a:lnSpc>
              <a:spcBef>
                <a:spcPts val="32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jako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nawóz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naturalny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  uprawie</a:t>
            </a:r>
            <a:r>
              <a:rPr sz="2000" spc="3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roślin.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99928" y="8010921"/>
            <a:ext cx="3041015" cy="646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15" dirty="0">
                <a:solidFill>
                  <a:srgbClr val="151616"/>
                </a:solidFill>
                <a:latin typeface="Arial"/>
                <a:cs typeface="Arial"/>
              </a:rPr>
              <a:t>METALE </a:t>
            </a:r>
            <a:r>
              <a:rPr sz="2000" b="1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b="1" spc="25" dirty="0">
                <a:solidFill>
                  <a:srgbClr val="151616"/>
                </a:solidFill>
                <a:latin typeface="Arial"/>
                <a:cs typeface="Arial"/>
              </a:rPr>
              <a:t>TWORZYWA</a:t>
            </a:r>
            <a:r>
              <a:rPr sz="2000" b="1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51616"/>
                </a:solidFill>
                <a:latin typeface="Arial"/>
                <a:cs typeface="Arial"/>
              </a:rPr>
              <a:t>SZTUCZNE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29" name="object 29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40" name="object 40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44" name="object 44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48" name="object 48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51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52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60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72464"/>
            <a:ext cx="16082010" cy="14423390"/>
            <a:chOff x="0" y="4072464"/>
            <a:chExt cx="16082010" cy="14423390"/>
          </a:xfrm>
        </p:grpSpPr>
        <p:sp>
          <p:nvSpPr>
            <p:cNvPr id="3" name="object 3"/>
            <p:cNvSpPr/>
            <p:nvPr/>
          </p:nvSpPr>
          <p:spPr>
            <a:xfrm>
              <a:off x="0" y="4072464"/>
              <a:ext cx="16082010" cy="14423390"/>
            </a:xfrm>
            <a:custGeom>
              <a:avLst/>
              <a:gdLst/>
              <a:ahLst/>
              <a:cxnLst/>
              <a:rect l="l" t="t" r="r" b="b"/>
              <a:pathLst>
                <a:path w="16082010" h="14423390">
                  <a:moveTo>
                    <a:pt x="0" y="14422938"/>
                  </a:moveTo>
                  <a:lnTo>
                    <a:pt x="16081860" y="14422938"/>
                  </a:lnTo>
                  <a:lnTo>
                    <a:pt x="16081860" y="0"/>
                  </a:lnTo>
                  <a:lnTo>
                    <a:pt x="0" y="0"/>
                  </a:lnTo>
                  <a:lnTo>
                    <a:pt x="0" y="14422938"/>
                  </a:lnTo>
                  <a:close/>
                </a:path>
              </a:pathLst>
            </a:custGeom>
            <a:solidFill>
              <a:srgbClr val="EB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0447" y="10683740"/>
              <a:ext cx="2513678" cy="2513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6988" y="2368649"/>
            <a:ext cx="463994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55" dirty="0">
                <a:solidFill>
                  <a:srgbClr val="151616"/>
                </a:solidFill>
                <a:latin typeface="Arial"/>
                <a:cs typeface="Arial"/>
              </a:rPr>
              <a:t>RECYKLING</a:t>
            </a:r>
            <a:r>
              <a:rPr sz="335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350" b="1" spc="30" dirty="0">
                <a:solidFill>
                  <a:srgbClr val="151616"/>
                </a:solidFill>
                <a:latin typeface="Arial"/>
                <a:cs typeface="Arial"/>
              </a:rPr>
              <a:t>PAPIERU</a:t>
            </a:r>
            <a:endParaRPr sz="33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78204" y="2865934"/>
            <a:ext cx="12798425" cy="11899265"/>
            <a:chOff x="2278204" y="2865934"/>
            <a:chExt cx="12798425" cy="11899265"/>
          </a:xfrm>
        </p:grpSpPr>
        <p:sp>
          <p:nvSpPr>
            <p:cNvPr id="7" name="object 7"/>
            <p:cNvSpPr/>
            <p:nvPr/>
          </p:nvSpPr>
          <p:spPr>
            <a:xfrm>
              <a:off x="4665215" y="2865934"/>
              <a:ext cx="6522536" cy="6509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298" y="13795001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8213" y="10765057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176526" y="926"/>
                  </a:lnTo>
                  <a:lnTo>
                    <a:pt x="1128909" y="3684"/>
                  </a:lnTo>
                  <a:lnTo>
                    <a:pt x="1081796" y="8239"/>
                  </a:lnTo>
                  <a:lnTo>
                    <a:pt x="1035221" y="14556"/>
                  </a:lnTo>
                  <a:lnTo>
                    <a:pt x="989218" y="22602"/>
                  </a:lnTo>
                  <a:lnTo>
                    <a:pt x="943820" y="32343"/>
                  </a:lnTo>
                  <a:lnTo>
                    <a:pt x="899062" y="43745"/>
                  </a:lnTo>
                  <a:lnTo>
                    <a:pt x="854978" y="56773"/>
                  </a:lnTo>
                  <a:lnTo>
                    <a:pt x="811601" y="71394"/>
                  </a:lnTo>
                  <a:lnTo>
                    <a:pt x="768967" y="87573"/>
                  </a:lnTo>
                  <a:lnTo>
                    <a:pt x="727108" y="105278"/>
                  </a:lnTo>
                  <a:lnTo>
                    <a:pt x="686059" y="124472"/>
                  </a:lnTo>
                  <a:lnTo>
                    <a:pt x="645854" y="145124"/>
                  </a:lnTo>
                  <a:lnTo>
                    <a:pt x="606528" y="167197"/>
                  </a:lnTo>
                  <a:lnTo>
                    <a:pt x="568113" y="190660"/>
                  </a:lnTo>
                  <a:lnTo>
                    <a:pt x="530644" y="215476"/>
                  </a:lnTo>
                  <a:lnTo>
                    <a:pt x="494155" y="241613"/>
                  </a:lnTo>
                  <a:lnTo>
                    <a:pt x="458680" y="269037"/>
                  </a:lnTo>
                  <a:lnTo>
                    <a:pt x="424254" y="297712"/>
                  </a:lnTo>
                  <a:lnTo>
                    <a:pt x="390909" y="327606"/>
                  </a:lnTo>
                  <a:lnTo>
                    <a:pt x="358681" y="358685"/>
                  </a:lnTo>
                  <a:lnTo>
                    <a:pt x="327603" y="390913"/>
                  </a:lnTo>
                  <a:lnTo>
                    <a:pt x="297709" y="424258"/>
                  </a:lnTo>
                  <a:lnTo>
                    <a:pt x="269034" y="458685"/>
                  </a:lnTo>
                  <a:lnTo>
                    <a:pt x="241611" y="494160"/>
                  </a:lnTo>
                  <a:lnTo>
                    <a:pt x="215474" y="530649"/>
                  </a:lnTo>
                  <a:lnTo>
                    <a:pt x="190658" y="568118"/>
                  </a:lnTo>
                  <a:lnTo>
                    <a:pt x="167196" y="606533"/>
                  </a:lnTo>
                  <a:lnTo>
                    <a:pt x="145122" y="645860"/>
                  </a:lnTo>
                  <a:lnTo>
                    <a:pt x="124471" y="686065"/>
                  </a:lnTo>
                  <a:lnTo>
                    <a:pt x="105276" y="727114"/>
                  </a:lnTo>
                  <a:lnTo>
                    <a:pt x="87572" y="768973"/>
                  </a:lnTo>
                  <a:lnTo>
                    <a:pt x="71393" y="811608"/>
                  </a:lnTo>
                  <a:lnTo>
                    <a:pt x="56772" y="854984"/>
                  </a:lnTo>
                  <a:lnTo>
                    <a:pt x="43744" y="899069"/>
                  </a:lnTo>
                  <a:lnTo>
                    <a:pt x="32343" y="943827"/>
                  </a:lnTo>
                  <a:lnTo>
                    <a:pt x="22602" y="989225"/>
                  </a:lnTo>
                  <a:lnTo>
                    <a:pt x="14556" y="1035228"/>
                  </a:lnTo>
                  <a:lnTo>
                    <a:pt x="8238" y="1081803"/>
                  </a:lnTo>
                  <a:lnTo>
                    <a:pt x="3684" y="1128916"/>
                  </a:lnTo>
                  <a:lnTo>
                    <a:pt x="926" y="1176533"/>
                  </a:lnTo>
                  <a:lnTo>
                    <a:pt x="0" y="1224619"/>
                  </a:lnTo>
                  <a:lnTo>
                    <a:pt x="926" y="1272705"/>
                  </a:lnTo>
                  <a:lnTo>
                    <a:pt x="3684" y="1320321"/>
                  </a:lnTo>
                  <a:lnTo>
                    <a:pt x="8238" y="1367434"/>
                  </a:lnTo>
                  <a:lnTo>
                    <a:pt x="14556" y="1414009"/>
                  </a:lnTo>
                  <a:lnTo>
                    <a:pt x="22602" y="1460013"/>
                  </a:lnTo>
                  <a:lnTo>
                    <a:pt x="32343" y="1505411"/>
                  </a:lnTo>
                  <a:lnTo>
                    <a:pt x="43744" y="1550169"/>
                  </a:lnTo>
                  <a:lnTo>
                    <a:pt x="56772" y="1594253"/>
                  </a:lnTo>
                  <a:lnTo>
                    <a:pt x="71393" y="1637630"/>
                  </a:lnTo>
                  <a:lnTo>
                    <a:pt x="87572" y="1680264"/>
                  </a:lnTo>
                  <a:lnTo>
                    <a:pt x="105276" y="1722123"/>
                  </a:lnTo>
                  <a:lnTo>
                    <a:pt x="124471" y="1763172"/>
                  </a:lnTo>
                  <a:lnTo>
                    <a:pt x="145122" y="1803377"/>
                  </a:lnTo>
                  <a:lnTo>
                    <a:pt x="167196" y="1842705"/>
                  </a:lnTo>
                  <a:lnTo>
                    <a:pt x="190658" y="1881120"/>
                  </a:lnTo>
                  <a:lnTo>
                    <a:pt x="215474" y="1918589"/>
                  </a:lnTo>
                  <a:lnTo>
                    <a:pt x="241611" y="1955078"/>
                  </a:lnTo>
                  <a:lnTo>
                    <a:pt x="269034" y="1990553"/>
                  </a:lnTo>
                  <a:lnTo>
                    <a:pt x="297709" y="2024980"/>
                  </a:lnTo>
                  <a:lnTo>
                    <a:pt x="327603" y="2058324"/>
                  </a:lnTo>
                  <a:lnTo>
                    <a:pt x="358681" y="2090553"/>
                  </a:lnTo>
                  <a:lnTo>
                    <a:pt x="390909" y="2121631"/>
                  </a:lnTo>
                  <a:lnTo>
                    <a:pt x="424254" y="2151525"/>
                  </a:lnTo>
                  <a:lnTo>
                    <a:pt x="458680" y="2180201"/>
                  </a:lnTo>
                  <a:lnTo>
                    <a:pt x="494155" y="2207624"/>
                  </a:lnTo>
                  <a:lnTo>
                    <a:pt x="530644" y="2233761"/>
                  </a:lnTo>
                  <a:lnTo>
                    <a:pt x="568113" y="2258578"/>
                  </a:lnTo>
                  <a:lnTo>
                    <a:pt x="606528" y="2282040"/>
                  </a:lnTo>
                  <a:lnTo>
                    <a:pt x="645854" y="2304114"/>
                  </a:lnTo>
                  <a:lnTo>
                    <a:pt x="686059" y="2324765"/>
                  </a:lnTo>
                  <a:lnTo>
                    <a:pt x="727108" y="2343960"/>
                  </a:lnTo>
                  <a:lnTo>
                    <a:pt x="768967" y="2361664"/>
                  </a:lnTo>
                  <a:lnTo>
                    <a:pt x="811601" y="2377843"/>
                  </a:lnTo>
                  <a:lnTo>
                    <a:pt x="854978" y="2392464"/>
                  </a:lnTo>
                  <a:lnTo>
                    <a:pt x="899062" y="2405493"/>
                  </a:lnTo>
                  <a:lnTo>
                    <a:pt x="943820" y="2416894"/>
                  </a:lnTo>
                  <a:lnTo>
                    <a:pt x="989218" y="2426635"/>
                  </a:lnTo>
                  <a:lnTo>
                    <a:pt x="1035221" y="2434681"/>
                  </a:lnTo>
                  <a:lnTo>
                    <a:pt x="1081796" y="2440999"/>
                  </a:lnTo>
                  <a:lnTo>
                    <a:pt x="1128909" y="2445553"/>
                  </a:lnTo>
                  <a:lnTo>
                    <a:pt x="1176526" y="2448311"/>
                  </a:lnTo>
                  <a:lnTo>
                    <a:pt x="1224612" y="2449238"/>
                  </a:lnTo>
                  <a:lnTo>
                    <a:pt x="1272698" y="2448311"/>
                  </a:lnTo>
                  <a:lnTo>
                    <a:pt x="1320314" y="2445553"/>
                  </a:lnTo>
                  <a:lnTo>
                    <a:pt x="1367427" y="2440999"/>
                  </a:lnTo>
                  <a:lnTo>
                    <a:pt x="1414002" y="2434681"/>
                  </a:lnTo>
                  <a:lnTo>
                    <a:pt x="1460005" y="2426635"/>
                  </a:lnTo>
                  <a:lnTo>
                    <a:pt x="1505403" y="2416894"/>
                  </a:lnTo>
                  <a:lnTo>
                    <a:pt x="1550161" y="2405493"/>
                  </a:lnTo>
                  <a:lnTo>
                    <a:pt x="1594245" y="2392464"/>
                  </a:lnTo>
                  <a:lnTo>
                    <a:pt x="1637622" y="2377843"/>
                  </a:lnTo>
                  <a:lnTo>
                    <a:pt x="1680256" y="2361664"/>
                  </a:lnTo>
                  <a:lnTo>
                    <a:pt x="1722115" y="2343960"/>
                  </a:lnTo>
                  <a:lnTo>
                    <a:pt x="1763164" y="2324765"/>
                  </a:lnTo>
                  <a:lnTo>
                    <a:pt x="1803369" y="2304114"/>
                  </a:lnTo>
                  <a:lnTo>
                    <a:pt x="1842696" y="2282040"/>
                  </a:lnTo>
                  <a:lnTo>
                    <a:pt x="1881110" y="2258578"/>
                  </a:lnTo>
                  <a:lnTo>
                    <a:pt x="1918579" y="2233761"/>
                  </a:lnTo>
                  <a:lnTo>
                    <a:pt x="1955068" y="2207624"/>
                  </a:lnTo>
                  <a:lnTo>
                    <a:pt x="1990543" y="2180201"/>
                  </a:lnTo>
                  <a:lnTo>
                    <a:pt x="2024969" y="2151525"/>
                  </a:lnTo>
                  <a:lnTo>
                    <a:pt x="2058314" y="2121631"/>
                  </a:lnTo>
                  <a:lnTo>
                    <a:pt x="2090542" y="2090553"/>
                  </a:lnTo>
                  <a:lnTo>
                    <a:pt x="2121620" y="2058324"/>
                  </a:lnTo>
                  <a:lnTo>
                    <a:pt x="2151514" y="2024980"/>
                  </a:lnTo>
                  <a:lnTo>
                    <a:pt x="2180189" y="1990553"/>
                  </a:lnTo>
                  <a:lnTo>
                    <a:pt x="2207612" y="1955078"/>
                  </a:lnTo>
                  <a:lnTo>
                    <a:pt x="2233749" y="1918589"/>
                  </a:lnTo>
                  <a:lnTo>
                    <a:pt x="2258566" y="1881120"/>
                  </a:lnTo>
                  <a:lnTo>
                    <a:pt x="2282028" y="1842705"/>
                  </a:lnTo>
                  <a:lnTo>
                    <a:pt x="2304101" y="1803377"/>
                  </a:lnTo>
                  <a:lnTo>
                    <a:pt x="2324752" y="1763172"/>
                  </a:lnTo>
                  <a:lnTo>
                    <a:pt x="2343947" y="1722123"/>
                  </a:lnTo>
                  <a:lnTo>
                    <a:pt x="2361651" y="1680264"/>
                  </a:lnTo>
                  <a:lnTo>
                    <a:pt x="2377830" y="1637630"/>
                  </a:lnTo>
                  <a:lnTo>
                    <a:pt x="2392451" y="1594253"/>
                  </a:lnTo>
                  <a:lnTo>
                    <a:pt x="2405479" y="1550169"/>
                  </a:lnTo>
                  <a:lnTo>
                    <a:pt x="2416881" y="1505411"/>
                  </a:lnTo>
                  <a:lnTo>
                    <a:pt x="2426621" y="1460013"/>
                  </a:lnTo>
                  <a:lnTo>
                    <a:pt x="2434667" y="1414009"/>
                  </a:lnTo>
                  <a:lnTo>
                    <a:pt x="2440985" y="1367434"/>
                  </a:lnTo>
                  <a:lnTo>
                    <a:pt x="2445539" y="1320321"/>
                  </a:lnTo>
                  <a:lnTo>
                    <a:pt x="2448297" y="1272705"/>
                  </a:lnTo>
                  <a:lnTo>
                    <a:pt x="2449224" y="1224619"/>
                  </a:lnTo>
                  <a:lnTo>
                    <a:pt x="2448297" y="1176533"/>
                  </a:lnTo>
                  <a:lnTo>
                    <a:pt x="2445539" y="1128916"/>
                  </a:lnTo>
                  <a:lnTo>
                    <a:pt x="2440985" y="1081803"/>
                  </a:lnTo>
                  <a:lnTo>
                    <a:pt x="2434667" y="1035228"/>
                  </a:lnTo>
                  <a:lnTo>
                    <a:pt x="2426621" y="989225"/>
                  </a:lnTo>
                  <a:lnTo>
                    <a:pt x="2416881" y="943827"/>
                  </a:lnTo>
                  <a:lnTo>
                    <a:pt x="2405479" y="899069"/>
                  </a:lnTo>
                  <a:lnTo>
                    <a:pt x="2392451" y="854984"/>
                  </a:lnTo>
                  <a:lnTo>
                    <a:pt x="2377830" y="811608"/>
                  </a:lnTo>
                  <a:lnTo>
                    <a:pt x="2361651" y="768973"/>
                  </a:lnTo>
                  <a:lnTo>
                    <a:pt x="2343947" y="727114"/>
                  </a:lnTo>
                  <a:lnTo>
                    <a:pt x="2324752" y="686065"/>
                  </a:lnTo>
                  <a:lnTo>
                    <a:pt x="2304101" y="645860"/>
                  </a:lnTo>
                  <a:lnTo>
                    <a:pt x="2282028" y="606533"/>
                  </a:lnTo>
                  <a:lnTo>
                    <a:pt x="2258566" y="568118"/>
                  </a:lnTo>
                  <a:lnTo>
                    <a:pt x="2233749" y="530649"/>
                  </a:lnTo>
                  <a:lnTo>
                    <a:pt x="2207612" y="494160"/>
                  </a:lnTo>
                  <a:lnTo>
                    <a:pt x="2180189" y="458685"/>
                  </a:lnTo>
                  <a:lnTo>
                    <a:pt x="2151514" y="424258"/>
                  </a:lnTo>
                  <a:lnTo>
                    <a:pt x="2121620" y="390913"/>
                  </a:lnTo>
                  <a:lnTo>
                    <a:pt x="2090542" y="358685"/>
                  </a:lnTo>
                  <a:lnTo>
                    <a:pt x="2058314" y="327606"/>
                  </a:lnTo>
                  <a:lnTo>
                    <a:pt x="2024969" y="297712"/>
                  </a:lnTo>
                  <a:lnTo>
                    <a:pt x="1990543" y="269037"/>
                  </a:lnTo>
                  <a:lnTo>
                    <a:pt x="1955068" y="241613"/>
                  </a:lnTo>
                  <a:lnTo>
                    <a:pt x="1918579" y="215476"/>
                  </a:lnTo>
                  <a:lnTo>
                    <a:pt x="1881110" y="190660"/>
                  </a:lnTo>
                  <a:lnTo>
                    <a:pt x="1842696" y="167197"/>
                  </a:lnTo>
                  <a:lnTo>
                    <a:pt x="1803369" y="145124"/>
                  </a:lnTo>
                  <a:lnTo>
                    <a:pt x="1763164" y="124472"/>
                  </a:lnTo>
                  <a:lnTo>
                    <a:pt x="1722115" y="105278"/>
                  </a:lnTo>
                  <a:lnTo>
                    <a:pt x="1680256" y="87573"/>
                  </a:lnTo>
                  <a:lnTo>
                    <a:pt x="1637622" y="71394"/>
                  </a:lnTo>
                  <a:lnTo>
                    <a:pt x="1594245" y="56773"/>
                  </a:lnTo>
                  <a:lnTo>
                    <a:pt x="1550161" y="43745"/>
                  </a:lnTo>
                  <a:lnTo>
                    <a:pt x="1505403" y="32343"/>
                  </a:lnTo>
                  <a:lnTo>
                    <a:pt x="1460005" y="22602"/>
                  </a:lnTo>
                  <a:lnTo>
                    <a:pt x="1414002" y="14556"/>
                  </a:lnTo>
                  <a:lnTo>
                    <a:pt x="1367427" y="8239"/>
                  </a:lnTo>
                  <a:lnTo>
                    <a:pt x="1320314" y="3684"/>
                  </a:lnTo>
                  <a:lnTo>
                    <a:pt x="1272698" y="926"/>
                  </a:lnTo>
                  <a:lnTo>
                    <a:pt x="1224612" y="0"/>
                  </a:lnTo>
                  <a:close/>
                </a:path>
              </a:pathLst>
            </a:custGeom>
            <a:solidFill>
              <a:srgbClr val="82D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8213" y="10765057"/>
              <a:ext cx="2449830" cy="2449830"/>
            </a:xfrm>
            <a:custGeom>
              <a:avLst/>
              <a:gdLst/>
              <a:ahLst/>
              <a:cxnLst/>
              <a:rect l="l" t="t" r="r" b="b"/>
              <a:pathLst>
                <a:path w="2449829" h="2449830">
                  <a:moveTo>
                    <a:pt x="1224612" y="0"/>
                  </a:moveTo>
                  <a:lnTo>
                    <a:pt x="1272698" y="926"/>
                  </a:lnTo>
                  <a:lnTo>
                    <a:pt x="1320314" y="3684"/>
                  </a:lnTo>
                  <a:lnTo>
                    <a:pt x="1367427" y="8239"/>
                  </a:lnTo>
                  <a:lnTo>
                    <a:pt x="1414002" y="14556"/>
                  </a:lnTo>
                  <a:lnTo>
                    <a:pt x="1460005" y="22602"/>
                  </a:lnTo>
                  <a:lnTo>
                    <a:pt x="1505403" y="32343"/>
                  </a:lnTo>
                  <a:lnTo>
                    <a:pt x="1550161" y="43745"/>
                  </a:lnTo>
                  <a:lnTo>
                    <a:pt x="1594245" y="56773"/>
                  </a:lnTo>
                  <a:lnTo>
                    <a:pt x="1637622" y="71394"/>
                  </a:lnTo>
                  <a:lnTo>
                    <a:pt x="1680256" y="87573"/>
                  </a:lnTo>
                  <a:lnTo>
                    <a:pt x="1722115" y="105278"/>
                  </a:lnTo>
                  <a:lnTo>
                    <a:pt x="1763164" y="124472"/>
                  </a:lnTo>
                  <a:lnTo>
                    <a:pt x="1803369" y="145124"/>
                  </a:lnTo>
                  <a:lnTo>
                    <a:pt x="1842696" y="167197"/>
                  </a:lnTo>
                  <a:lnTo>
                    <a:pt x="1881110" y="190660"/>
                  </a:lnTo>
                  <a:lnTo>
                    <a:pt x="1918579" y="215476"/>
                  </a:lnTo>
                  <a:lnTo>
                    <a:pt x="1955068" y="241613"/>
                  </a:lnTo>
                  <a:lnTo>
                    <a:pt x="1990543" y="269037"/>
                  </a:lnTo>
                  <a:lnTo>
                    <a:pt x="2024969" y="297712"/>
                  </a:lnTo>
                  <a:lnTo>
                    <a:pt x="2058314" y="327606"/>
                  </a:lnTo>
                  <a:lnTo>
                    <a:pt x="2090542" y="358685"/>
                  </a:lnTo>
                  <a:lnTo>
                    <a:pt x="2121620" y="390913"/>
                  </a:lnTo>
                  <a:lnTo>
                    <a:pt x="2151514" y="424258"/>
                  </a:lnTo>
                  <a:lnTo>
                    <a:pt x="2180189" y="458685"/>
                  </a:lnTo>
                  <a:lnTo>
                    <a:pt x="2207612" y="494160"/>
                  </a:lnTo>
                  <a:lnTo>
                    <a:pt x="2233749" y="530649"/>
                  </a:lnTo>
                  <a:lnTo>
                    <a:pt x="2258566" y="568118"/>
                  </a:lnTo>
                  <a:lnTo>
                    <a:pt x="2282028" y="606533"/>
                  </a:lnTo>
                  <a:lnTo>
                    <a:pt x="2304101" y="645860"/>
                  </a:lnTo>
                  <a:lnTo>
                    <a:pt x="2324752" y="686065"/>
                  </a:lnTo>
                  <a:lnTo>
                    <a:pt x="2343947" y="727114"/>
                  </a:lnTo>
                  <a:lnTo>
                    <a:pt x="2361651" y="768973"/>
                  </a:lnTo>
                  <a:lnTo>
                    <a:pt x="2377830" y="811608"/>
                  </a:lnTo>
                  <a:lnTo>
                    <a:pt x="2392451" y="854984"/>
                  </a:lnTo>
                  <a:lnTo>
                    <a:pt x="2405479" y="899069"/>
                  </a:lnTo>
                  <a:lnTo>
                    <a:pt x="2416881" y="943827"/>
                  </a:lnTo>
                  <a:lnTo>
                    <a:pt x="2426621" y="989225"/>
                  </a:lnTo>
                  <a:lnTo>
                    <a:pt x="2434667" y="1035228"/>
                  </a:lnTo>
                  <a:lnTo>
                    <a:pt x="2440985" y="1081803"/>
                  </a:lnTo>
                  <a:lnTo>
                    <a:pt x="2445539" y="1128916"/>
                  </a:lnTo>
                  <a:lnTo>
                    <a:pt x="2448297" y="1176533"/>
                  </a:lnTo>
                  <a:lnTo>
                    <a:pt x="2449224" y="1224619"/>
                  </a:lnTo>
                  <a:lnTo>
                    <a:pt x="2448297" y="1272705"/>
                  </a:lnTo>
                  <a:lnTo>
                    <a:pt x="2445539" y="1320321"/>
                  </a:lnTo>
                  <a:lnTo>
                    <a:pt x="2440985" y="1367434"/>
                  </a:lnTo>
                  <a:lnTo>
                    <a:pt x="2434667" y="1414009"/>
                  </a:lnTo>
                  <a:lnTo>
                    <a:pt x="2426621" y="1460013"/>
                  </a:lnTo>
                  <a:lnTo>
                    <a:pt x="2416881" y="1505411"/>
                  </a:lnTo>
                  <a:lnTo>
                    <a:pt x="2405479" y="1550169"/>
                  </a:lnTo>
                  <a:lnTo>
                    <a:pt x="2392451" y="1594253"/>
                  </a:lnTo>
                  <a:lnTo>
                    <a:pt x="2377830" y="1637630"/>
                  </a:lnTo>
                  <a:lnTo>
                    <a:pt x="2361651" y="1680264"/>
                  </a:lnTo>
                  <a:lnTo>
                    <a:pt x="2343947" y="1722123"/>
                  </a:lnTo>
                  <a:lnTo>
                    <a:pt x="2324752" y="1763172"/>
                  </a:lnTo>
                  <a:lnTo>
                    <a:pt x="2304101" y="1803377"/>
                  </a:lnTo>
                  <a:lnTo>
                    <a:pt x="2282028" y="1842705"/>
                  </a:lnTo>
                  <a:lnTo>
                    <a:pt x="2258566" y="1881120"/>
                  </a:lnTo>
                  <a:lnTo>
                    <a:pt x="2233749" y="1918589"/>
                  </a:lnTo>
                  <a:lnTo>
                    <a:pt x="2207612" y="1955078"/>
                  </a:lnTo>
                  <a:lnTo>
                    <a:pt x="2180189" y="1990553"/>
                  </a:lnTo>
                  <a:lnTo>
                    <a:pt x="2151514" y="2024980"/>
                  </a:lnTo>
                  <a:lnTo>
                    <a:pt x="2121620" y="2058324"/>
                  </a:lnTo>
                  <a:lnTo>
                    <a:pt x="2090542" y="2090553"/>
                  </a:lnTo>
                  <a:lnTo>
                    <a:pt x="2058314" y="2121631"/>
                  </a:lnTo>
                  <a:lnTo>
                    <a:pt x="2024969" y="2151525"/>
                  </a:lnTo>
                  <a:lnTo>
                    <a:pt x="1990543" y="2180201"/>
                  </a:lnTo>
                  <a:lnTo>
                    <a:pt x="1955068" y="2207624"/>
                  </a:lnTo>
                  <a:lnTo>
                    <a:pt x="1918579" y="2233761"/>
                  </a:lnTo>
                  <a:lnTo>
                    <a:pt x="1881110" y="2258578"/>
                  </a:lnTo>
                  <a:lnTo>
                    <a:pt x="1842696" y="2282040"/>
                  </a:lnTo>
                  <a:lnTo>
                    <a:pt x="1803369" y="2304114"/>
                  </a:lnTo>
                  <a:lnTo>
                    <a:pt x="1763164" y="2324765"/>
                  </a:lnTo>
                  <a:lnTo>
                    <a:pt x="1722115" y="2343960"/>
                  </a:lnTo>
                  <a:lnTo>
                    <a:pt x="1680256" y="2361664"/>
                  </a:lnTo>
                  <a:lnTo>
                    <a:pt x="1637622" y="2377843"/>
                  </a:lnTo>
                  <a:lnTo>
                    <a:pt x="1594245" y="2392464"/>
                  </a:lnTo>
                  <a:lnTo>
                    <a:pt x="1550161" y="2405493"/>
                  </a:lnTo>
                  <a:lnTo>
                    <a:pt x="1505403" y="2416894"/>
                  </a:lnTo>
                  <a:lnTo>
                    <a:pt x="1460005" y="2426635"/>
                  </a:lnTo>
                  <a:lnTo>
                    <a:pt x="1414002" y="2434681"/>
                  </a:lnTo>
                  <a:lnTo>
                    <a:pt x="1367427" y="2440999"/>
                  </a:lnTo>
                  <a:lnTo>
                    <a:pt x="1320314" y="2445553"/>
                  </a:lnTo>
                  <a:lnTo>
                    <a:pt x="1272698" y="2448311"/>
                  </a:lnTo>
                  <a:lnTo>
                    <a:pt x="1224612" y="2449238"/>
                  </a:lnTo>
                  <a:lnTo>
                    <a:pt x="1176526" y="2448311"/>
                  </a:lnTo>
                  <a:lnTo>
                    <a:pt x="1128909" y="2445553"/>
                  </a:lnTo>
                  <a:lnTo>
                    <a:pt x="1081796" y="2440999"/>
                  </a:lnTo>
                  <a:lnTo>
                    <a:pt x="1035221" y="2434681"/>
                  </a:lnTo>
                  <a:lnTo>
                    <a:pt x="989218" y="2426635"/>
                  </a:lnTo>
                  <a:lnTo>
                    <a:pt x="943820" y="2416894"/>
                  </a:lnTo>
                  <a:lnTo>
                    <a:pt x="899062" y="2405493"/>
                  </a:lnTo>
                  <a:lnTo>
                    <a:pt x="854978" y="2392464"/>
                  </a:lnTo>
                  <a:lnTo>
                    <a:pt x="811601" y="2377843"/>
                  </a:lnTo>
                  <a:lnTo>
                    <a:pt x="768967" y="2361664"/>
                  </a:lnTo>
                  <a:lnTo>
                    <a:pt x="727108" y="2343960"/>
                  </a:lnTo>
                  <a:lnTo>
                    <a:pt x="686059" y="2324765"/>
                  </a:lnTo>
                  <a:lnTo>
                    <a:pt x="645854" y="2304114"/>
                  </a:lnTo>
                  <a:lnTo>
                    <a:pt x="606528" y="2282040"/>
                  </a:lnTo>
                  <a:lnTo>
                    <a:pt x="568113" y="2258578"/>
                  </a:lnTo>
                  <a:lnTo>
                    <a:pt x="530644" y="2233761"/>
                  </a:lnTo>
                  <a:lnTo>
                    <a:pt x="494155" y="2207624"/>
                  </a:lnTo>
                  <a:lnTo>
                    <a:pt x="458680" y="2180201"/>
                  </a:lnTo>
                  <a:lnTo>
                    <a:pt x="424254" y="2151525"/>
                  </a:lnTo>
                  <a:lnTo>
                    <a:pt x="390909" y="2121631"/>
                  </a:lnTo>
                  <a:lnTo>
                    <a:pt x="358681" y="2090553"/>
                  </a:lnTo>
                  <a:lnTo>
                    <a:pt x="327603" y="2058324"/>
                  </a:lnTo>
                  <a:lnTo>
                    <a:pt x="297709" y="2024980"/>
                  </a:lnTo>
                  <a:lnTo>
                    <a:pt x="269034" y="1990553"/>
                  </a:lnTo>
                  <a:lnTo>
                    <a:pt x="241611" y="1955078"/>
                  </a:lnTo>
                  <a:lnTo>
                    <a:pt x="215474" y="1918589"/>
                  </a:lnTo>
                  <a:lnTo>
                    <a:pt x="190658" y="1881120"/>
                  </a:lnTo>
                  <a:lnTo>
                    <a:pt x="167196" y="1842705"/>
                  </a:lnTo>
                  <a:lnTo>
                    <a:pt x="145122" y="1803377"/>
                  </a:lnTo>
                  <a:lnTo>
                    <a:pt x="124471" y="1763172"/>
                  </a:lnTo>
                  <a:lnTo>
                    <a:pt x="105276" y="1722123"/>
                  </a:lnTo>
                  <a:lnTo>
                    <a:pt x="87572" y="1680264"/>
                  </a:lnTo>
                  <a:lnTo>
                    <a:pt x="71393" y="1637630"/>
                  </a:lnTo>
                  <a:lnTo>
                    <a:pt x="56772" y="1594253"/>
                  </a:lnTo>
                  <a:lnTo>
                    <a:pt x="43744" y="1550169"/>
                  </a:lnTo>
                  <a:lnTo>
                    <a:pt x="32343" y="1505411"/>
                  </a:lnTo>
                  <a:lnTo>
                    <a:pt x="22602" y="1460013"/>
                  </a:lnTo>
                  <a:lnTo>
                    <a:pt x="14556" y="1414009"/>
                  </a:lnTo>
                  <a:lnTo>
                    <a:pt x="8238" y="1367434"/>
                  </a:lnTo>
                  <a:lnTo>
                    <a:pt x="3684" y="1320321"/>
                  </a:lnTo>
                  <a:lnTo>
                    <a:pt x="926" y="1272705"/>
                  </a:lnTo>
                  <a:lnTo>
                    <a:pt x="0" y="1224619"/>
                  </a:lnTo>
                  <a:lnTo>
                    <a:pt x="926" y="1176533"/>
                  </a:lnTo>
                  <a:lnTo>
                    <a:pt x="3684" y="1128916"/>
                  </a:lnTo>
                  <a:lnTo>
                    <a:pt x="8238" y="1081803"/>
                  </a:lnTo>
                  <a:lnTo>
                    <a:pt x="14556" y="1035228"/>
                  </a:lnTo>
                  <a:lnTo>
                    <a:pt x="22602" y="989225"/>
                  </a:lnTo>
                  <a:lnTo>
                    <a:pt x="32343" y="943827"/>
                  </a:lnTo>
                  <a:lnTo>
                    <a:pt x="43744" y="899069"/>
                  </a:lnTo>
                  <a:lnTo>
                    <a:pt x="56772" y="854984"/>
                  </a:lnTo>
                  <a:lnTo>
                    <a:pt x="71393" y="811608"/>
                  </a:lnTo>
                  <a:lnTo>
                    <a:pt x="87572" y="768973"/>
                  </a:lnTo>
                  <a:lnTo>
                    <a:pt x="105276" y="727114"/>
                  </a:lnTo>
                  <a:lnTo>
                    <a:pt x="124471" y="686065"/>
                  </a:lnTo>
                  <a:lnTo>
                    <a:pt x="145122" y="645860"/>
                  </a:lnTo>
                  <a:lnTo>
                    <a:pt x="167196" y="606533"/>
                  </a:lnTo>
                  <a:lnTo>
                    <a:pt x="190658" y="568118"/>
                  </a:lnTo>
                  <a:lnTo>
                    <a:pt x="215474" y="530649"/>
                  </a:lnTo>
                  <a:lnTo>
                    <a:pt x="241611" y="494160"/>
                  </a:lnTo>
                  <a:lnTo>
                    <a:pt x="269034" y="458685"/>
                  </a:lnTo>
                  <a:lnTo>
                    <a:pt x="297709" y="424258"/>
                  </a:lnTo>
                  <a:lnTo>
                    <a:pt x="327603" y="390913"/>
                  </a:lnTo>
                  <a:lnTo>
                    <a:pt x="358681" y="358685"/>
                  </a:lnTo>
                  <a:lnTo>
                    <a:pt x="390909" y="327606"/>
                  </a:lnTo>
                  <a:lnTo>
                    <a:pt x="424254" y="297712"/>
                  </a:lnTo>
                  <a:lnTo>
                    <a:pt x="458680" y="269037"/>
                  </a:lnTo>
                  <a:lnTo>
                    <a:pt x="494155" y="241613"/>
                  </a:lnTo>
                  <a:lnTo>
                    <a:pt x="530644" y="215476"/>
                  </a:lnTo>
                  <a:lnTo>
                    <a:pt x="568113" y="190660"/>
                  </a:lnTo>
                  <a:lnTo>
                    <a:pt x="606528" y="167197"/>
                  </a:lnTo>
                  <a:lnTo>
                    <a:pt x="645854" y="145124"/>
                  </a:lnTo>
                  <a:lnTo>
                    <a:pt x="686059" y="124472"/>
                  </a:lnTo>
                  <a:lnTo>
                    <a:pt x="727108" y="105278"/>
                  </a:lnTo>
                  <a:lnTo>
                    <a:pt x="768967" y="87573"/>
                  </a:lnTo>
                  <a:lnTo>
                    <a:pt x="811601" y="71394"/>
                  </a:lnTo>
                  <a:lnTo>
                    <a:pt x="854978" y="56773"/>
                  </a:lnTo>
                  <a:lnTo>
                    <a:pt x="899062" y="43745"/>
                  </a:lnTo>
                  <a:lnTo>
                    <a:pt x="943820" y="32343"/>
                  </a:lnTo>
                  <a:lnTo>
                    <a:pt x="989218" y="22602"/>
                  </a:lnTo>
                  <a:lnTo>
                    <a:pt x="1035221" y="14556"/>
                  </a:lnTo>
                  <a:lnTo>
                    <a:pt x="1081796" y="8239"/>
                  </a:lnTo>
                  <a:lnTo>
                    <a:pt x="1128909" y="3684"/>
                  </a:lnTo>
                  <a:lnTo>
                    <a:pt x="1176526" y="926"/>
                  </a:lnTo>
                  <a:lnTo>
                    <a:pt x="1224612" y="0"/>
                  </a:lnTo>
                  <a:close/>
                </a:path>
              </a:pathLst>
            </a:custGeom>
            <a:ln w="64454">
              <a:solidFill>
                <a:srgbClr val="64B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7883" y="11235453"/>
              <a:ext cx="1109980" cy="1531620"/>
            </a:xfrm>
            <a:custGeom>
              <a:avLst/>
              <a:gdLst/>
              <a:ahLst/>
              <a:cxnLst/>
              <a:rect l="l" t="t" r="r" b="b"/>
              <a:pathLst>
                <a:path w="1109979" h="1531620">
                  <a:moveTo>
                    <a:pt x="555210" y="0"/>
                  </a:moveTo>
                  <a:lnTo>
                    <a:pt x="531791" y="19452"/>
                  </a:lnTo>
                  <a:lnTo>
                    <a:pt x="498142" y="50437"/>
                  </a:lnTo>
                  <a:lnTo>
                    <a:pt x="463543" y="82539"/>
                  </a:lnTo>
                  <a:lnTo>
                    <a:pt x="437274" y="105344"/>
                  </a:lnTo>
                  <a:lnTo>
                    <a:pt x="429231" y="112095"/>
                  </a:lnTo>
                  <a:lnTo>
                    <a:pt x="422489" y="118654"/>
                  </a:lnTo>
                  <a:lnTo>
                    <a:pt x="416010" y="125385"/>
                  </a:lnTo>
                  <a:lnTo>
                    <a:pt x="408757" y="132655"/>
                  </a:lnTo>
                  <a:lnTo>
                    <a:pt x="115559" y="397683"/>
                  </a:lnTo>
                  <a:lnTo>
                    <a:pt x="101162" y="411729"/>
                  </a:lnTo>
                  <a:lnTo>
                    <a:pt x="94660" y="418772"/>
                  </a:lnTo>
                  <a:lnTo>
                    <a:pt x="88702" y="426626"/>
                  </a:lnTo>
                  <a:lnTo>
                    <a:pt x="335910" y="426626"/>
                  </a:lnTo>
                  <a:lnTo>
                    <a:pt x="0" y="764580"/>
                  </a:lnTo>
                  <a:lnTo>
                    <a:pt x="256167" y="765573"/>
                  </a:lnTo>
                  <a:lnTo>
                    <a:pt x="18571" y="1082173"/>
                  </a:lnTo>
                  <a:lnTo>
                    <a:pt x="12696" y="1089198"/>
                  </a:lnTo>
                  <a:lnTo>
                    <a:pt x="8755" y="1094109"/>
                  </a:lnTo>
                  <a:lnTo>
                    <a:pt x="6323" y="1099631"/>
                  </a:lnTo>
                  <a:lnTo>
                    <a:pt x="4972" y="1108492"/>
                  </a:lnTo>
                  <a:lnTo>
                    <a:pt x="427620" y="1108492"/>
                  </a:lnTo>
                  <a:lnTo>
                    <a:pt x="427620" y="1451340"/>
                  </a:lnTo>
                  <a:lnTo>
                    <a:pt x="434275" y="1481227"/>
                  </a:lnTo>
                  <a:lnTo>
                    <a:pt x="452014" y="1506725"/>
                  </a:lnTo>
                  <a:lnTo>
                    <a:pt x="477490" y="1524482"/>
                  </a:lnTo>
                  <a:lnTo>
                    <a:pt x="507362" y="1531146"/>
                  </a:lnTo>
                  <a:lnTo>
                    <a:pt x="603059" y="1531146"/>
                  </a:lnTo>
                  <a:lnTo>
                    <a:pt x="632930" y="1524482"/>
                  </a:lnTo>
                  <a:lnTo>
                    <a:pt x="658407" y="1506725"/>
                  </a:lnTo>
                  <a:lnTo>
                    <a:pt x="676145" y="1481227"/>
                  </a:lnTo>
                  <a:lnTo>
                    <a:pt x="682801" y="1451340"/>
                  </a:lnTo>
                  <a:lnTo>
                    <a:pt x="682801" y="1108492"/>
                  </a:lnTo>
                  <a:lnTo>
                    <a:pt x="1105448" y="1108492"/>
                  </a:lnTo>
                  <a:lnTo>
                    <a:pt x="1097121" y="1088635"/>
                  </a:lnTo>
                  <a:lnTo>
                    <a:pt x="1079508" y="1063233"/>
                  </a:lnTo>
                  <a:lnTo>
                    <a:pt x="1059913" y="1038521"/>
                  </a:lnTo>
                  <a:lnTo>
                    <a:pt x="1045640" y="1020740"/>
                  </a:lnTo>
                  <a:lnTo>
                    <a:pt x="886729" y="808845"/>
                  </a:lnTo>
                  <a:lnTo>
                    <a:pt x="870005" y="787129"/>
                  </a:lnTo>
                  <a:lnTo>
                    <a:pt x="861818" y="776294"/>
                  </a:lnTo>
                  <a:lnTo>
                    <a:pt x="854261" y="765573"/>
                  </a:lnTo>
                  <a:lnTo>
                    <a:pt x="1109435" y="765573"/>
                  </a:lnTo>
                  <a:lnTo>
                    <a:pt x="773532" y="427620"/>
                  </a:lnTo>
                  <a:lnTo>
                    <a:pt x="1021719" y="426626"/>
                  </a:lnTo>
                  <a:lnTo>
                    <a:pt x="1015758" y="418772"/>
                  </a:lnTo>
                  <a:lnTo>
                    <a:pt x="1009256" y="411729"/>
                  </a:lnTo>
                  <a:lnTo>
                    <a:pt x="994862" y="397683"/>
                  </a:lnTo>
                  <a:lnTo>
                    <a:pt x="965154" y="369616"/>
                  </a:lnTo>
                  <a:lnTo>
                    <a:pt x="928401" y="336881"/>
                  </a:lnTo>
                  <a:lnTo>
                    <a:pt x="888958" y="302232"/>
                  </a:lnTo>
                  <a:lnTo>
                    <a:pt x="851180" y="268425"/>
                  </a:lnTo>
                  <a:lnTo>
                    <a:pt x="790150" y="210486"/>
                  </a:lnTo>
                  <a:lnTo>
                    <a:pt x="753379" y="177712"/>
                  </a:lnTo>
                  <a:lnTo>
                    <a:pt x="713700" y="142848"/>
                  </a:lnTo>
                  <a:lnTo>
                    <a:pt x="675704" y="108849"/>
                  </a:lnTo>
                  <a:lnTo>
                    <a:pt x="643983" y="78671"/>
                  </a:lnTo>
                  <a:lnTo>
                    <a:pt x="5552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883" y="11235453"/>
              <a:ext cx="1109980" cy="1531620"/>
            </a:xfrm>
            <a:custGeom>
              <a:avLst/>
              <a:gdLst/>
              <a:ahLst/>
              <a:cxnLst/>
              <a:rect l="l" t="t" r="r" b="b"/>
              <a:pathLst>
                <a:path w="1109979" h="1531620">
                  <a:moveTo>
                    <a:pt x="88702" y="426626"/>
                  </a:moveTo>
                  <a:lnTo>
                    <a:pt x="335910" y="426626"/>
                  </a:lnTo>
                  <a:lnTo>
                    <a:pt x="0" y="764580"/>
                  </a:lnTo>
                  <a:lnTo>
                    <a:pt x="256167" y="765573"/>
                  </a:lnTo>
                  <a:lnTo>
                    <a:pt x="18571" y="1082173"/>
                  </a:lnTo>
                  <a:lnTo>
                    <a:pt x="12696" y="1089198"/>
                  </a:lnTo>
                  <a:lnTo>
                    <a:pt x="8755" y="1094109"/>
                  </a:lnTo>
                  <a:lnTo>
                    <a:pt x="6323" y="1099631"/>
                  </a:lnTo>
                  <a:lnTo>
                    <a:pt x="4972" y="1108492"/>
                  </a:lnTo>
                  <a:lnTo>
                    <a:pt x="427620" y="1108492"/>
                  </a:lnTo>
                  <a:lnTo>
                    <a:pt x="427620" y="1451340"/>
                  </a:lnTo>
                  <a:lnTo>
                    <a:pt x="434275" y="1481227"/>
                  </a:lnTo>
                  <a:lnTo>
                    <a:pt x="452014" y="1506725"/>
                  </a:lnTo>
                  <a:lnTo>
                    <a:pt x="477490" y="1524482"/>
                  </a:lnTo>
                  <a:lnTo>
                    <a:pt x="507362" y="1531146"/>
                  </a:lnTo>
                  <a:lnTo>
                    <a:pt x="603059" y="1531146"/>
                  </a:lnTo>
                  <a:lnTo>
                    <a:pt x="632930" y="1524482"/>
                  </a:lnTo>
                  <a:lnTo>
                    <a:pt x="658407" y="1506725"/>
                  </a:lnTo>
                  <a:lnTo>
                    <a:pt x="676145" y="1481227"/>
                  </a:lnTo>
                  <a:lnTo>
                    <a:pt x="682801" y="1451340"/>
                  </a:lnTo>
                  <a:lnTo>
                    <a:pt x="682801" y="1108492"/>
                  </a:lnTo>
                  <a:lnTo>
                    <a:pt x="1105448" y="1108492"/>
                  </a:lnTo>
                  <a:lnTo>
                    <a:pt x="1097121" y="1088635"/>
                  </a:lnTo>
                  <a:lnTo>
                    <a:pt x="1079508" y="1063233"/>
                  </a:lnTo>
                  <a:lnTo>
                    <a:pt x="1059913" y="1038521"/>
                  </a:lnTo>
                  <a:lnTo>
                    <a:pt x="1045640" y="1020740"/>
                  </a:lnTo>
                  <a:lnTo>
                    <a:pt x="1029872" y="999691"/>
                  </a:lnTo>
                  <a:lnTo>
                    <a:pt x="1014178" y="978762"/>
                  </a:lnTo>
                  <a:lnTo>
                    <a:pt x="998410" y="957753"/>
                  </a:lnTo>
                  <a:lnTo>
                    <a:pt x="982419" y="936465"/>
                  </a:lnTo>
                  <a:lnTo>
                    <a:pt x="886729" y="808845"/>
                  </a:lnTo>
                  <a:lnTo>
                    <a:pt x="878438" y="798004"/>
                  </a:lnTo>
                  <a:lnTo>
                    <a:pt x="870005" y="787129"/>
                  </a:lnTo>
                  <a:lnTo>
                    <a:pt x="861818" y="776294"/>
                  </a:lnTo>
                  <a:lnTo>
                    <a:pt x="854261" y="765573"/>
                  </a:lnTo>
                  <a:lnTo>
                    <a:pt x="1109435" y="765573"/>
                  </a:lnTo>
                  <a:lnTo>
                    <a:pt x="773532" y="427620"/>
                  </a:lnTo>
                  <a:lnTo>
                    <a:pt x="1021719" y="426626"/>
                  </a:lnTo>
                  <a:lnTo>
                    <a:pt x="1015758" y="418772"/>
                  </a:lnTo>
                  <a:lnTo>
                    <a:pt x="1009256" y="411729"/>
                  </a:lnTo>
                  <a:lnTo>
                    <a:pt x="965154" y="369616"/>
                  </a:lnTo>
                  <a:lnTo>
                    <a:pt x="928401" y="336881"/>
                  </a:lnTo>
                  <a:lnTo>
                    <a:pt x="888958" y="302232"/>
                  </a:lnTo>
                  <a:lnTo>
                    <a:pt x="851180" y="268425"/>
                  </a:lnTo>
                  <a:lnTo>
                    <a:pt x="819422" y="238213"/>
                  </a:lnTo>
                  <a:lnTo>
                    <a:pt x="790150" y="210486"/>
                  </a:lnTo>
                  <a:lnTo>
                    <a:pt x="753379" y="177712"/>
                  </a:lnTo>
                  <a:lnTo>
                    <a:pt x="713700" y="142848"/>
                  </a:lnTo>
                  <a:lnTo>
                    <a:pt x="675704" y="108849"/>
                  </a:lnTo>
                  <a:lnTo>
                    <a:pt x="643983" y="78671"/>
                  </a:lnTo>
                  <a:lnTo>
                    <a:pt x="555210" y="0"/>
                  </a:lnTo>
                  <a:lnTo>
                    <a:pt x="531791" y="19452"/>
                  </a:lnTo>
                  <a:lnTo>
                    <a:pt x="498142" y="50437"/>
                  </a:lnTo>
                  <a:lnTo>
                    <a:pt x="463543" y="82539"/>
                  </a:lnTo>
                  <a:lnTo>
                    <a:pt x="437274" y="105344"/>
                  </a:lnTo>
                  <a:lnTo>
                    <a:pt x="429231" y="112095"/>
                  </a:lnTo>
                  <a:lnTo>
                    <a:pt x="422489" y="118654"/>
                  </a:lnTo>
                  <a:lnTo>
                    <a:pt x="416010" y="125385"/>
                  </a:lnTo>
                  <a:lnTo>
                    <a:pt x="408757" y="132655"/>
                  </a:lnTo>
                  <a:lnTo>
                    <a:pt x="115559" y="397683"/>
                  </a:lnTo>
                  <a:lnTo>
                    <a:pt x="108148" y="404899"/>
                  </a:lnTo>
                  <a:lnTo>
                    <a:pt x="101162" y="411729"/>
                  </a:lnTo>
                  <a:lnTo>
                    <a:pt x="94660" y="418772"/>
                  </a:lnTo>
                  <a:lnTo>
                    <a:pt x="88702" y="426626"/>
                  </a:lnTo>
                  <a:close/>
                </a:path>
              </a:pathLst>
            </a:custGeom>
            <a:ln w="515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5375" y="12362039"/>
              <a:ext cx="1179830" cy="439420"/>
            </a:xfrm>
            <a:custGeom>
              <a:avLst/>
              <a:gdLst/>
              <a:ahLst/>
              <a:cxnLst/>
              <a:rect l="l" t="t" r="r" b="b"/>
              <a:pathLst>
                <a:path w="1179829" h="439420">
                  <a:moveTo>
                    <a:pt x="395884" y="439331"/>
                  </a:moveTo>
                  <a:lnTo>
                    <a:pt x="281533" y="275386"/>
                  </a:lnTo>
                  <a:lnTo>
                    <a:pt x="388048" y="126136"/>
                  </a:lnTo>
                  <a:lnTo>
                    <a:pt x="255879" y="126136"/>
                  </a:lnTo>
                  <a:lnTo>
                    <a:pt x="198247" y="213385"/>
                  </a:lnTo>
                  <a:lnTo>
                    <a:pt x="148463" y="126136"/>
                  </a:lnTo>
                  <a:lnTo>
                    <a:pt x="6045" y="126136"/>
                  </a:lnTo>
                  <a:lnTo>
                    <a:pt x="113969" y="275386"/>
                  </a:lnTo>
                  <a:lnTo>
                    <a:pt x="0" y="439331"/>
                  </a:lnTo>
                  <a:lnTo>
                    <a:pt x="129755" y="439331"/>
                  </a:lnTo>
                  <a:lnTo>
                    <a:pt x="198247" y="338455"/>
                  </a:lnTo>
                  <a:lnTo>
                    <a:pt x="255879" y="439331"/>
                  </a:lnTo>
                  <a:lnTo>
                    <a:pt x="395884" y="439331"/>
                  </a:lnTo>
                  <a:close/>
                </a:path>
                <a:path w="1179829" h="439420">
                  <a:moveTo>
                    <a:pt x="696429" y="0"/>
                  </a:moveTo>
                  <a:lnTo>
                    <a:pt x="597255" y="0"/>
                  </a:lnTo>
                  <a:lnTo>
                    <a:pt x="586752" y="19621"/>
                  </a:lnTo>
                  <a:lnTo>
                    <a:pt x="574395" y="37630"/>
                  </a:lnTo>
                  <a:lnTo>
                    <a:pt x="544144" y="68808"/>
                  </a:lnTo>
                  <a:lnTo>
                    <a:pt x="503440" y="94564"/>
                  </a:lnTo>
                  <a:lnTo>
                    <a:pt x="448995" y="116484"/>
                  </a:lnTo>
                  <a:lnTo>
                    <a:pt x="448995" y="214236"/>
                  </a:lnTo>
                  <a:lnTo>
                    <a:pt x="487019" y="201333"/>
                  </a:lnTo>
                  <a:lnTo>
                    <a:pt x="532015" y="180467"/>
                  </a:lnTo>
                  <a:lnTo>
                    <a:pt x="575132" y="151879"/>
                  </a:lnTo>
                  <a:lnTo>
                    <a:pt x="575132" y="439331"/>
                  </a:lnTo>
                  <a:lnTo>
                    <a:pt x="696429" y="439331"/>
                  </a:lnTo>
                  <a:lnTo>
                    <a:pt x="696429" y="0"/>
                  </a:lnTo>
                  <a:close/>
                </a:path>
                <a:path w="1179829" h="439420">
                  <a:moveTo>
                    <a:pt x="1179220" y="7239"/>
                  </a:moveTo>
                  <a:lnTo>
                    <a:pt x="828598" y="7239"/>
                  </a:lnTo>
                  <a:lnTo>
                    <a:pt x="828598" y="108610"/>
                  </a:lnTo>
                  <a:lnTo>
                    <a:pt x="1042022" y="108610"/>
                  </a:lnTo>
                  <a:lnTo>
                    <a:pt x="1011415" y="148793"/>
                  </a:lnTo>
                  <a:lnTo>
                    <a:pt x="985227" y="187731"/>
                  </a:lnTo>
                  <a:lnTo>
                    <a:pt x="963434" y="225437"/>
                  </a:lnTo>
                  <a:lnTo>
                    <a:pt x="946073" y="261912"/>
                  </a:lnTo>
                  <a:lnTo>
                    <a:pt x="931926" y="299859"/>
                  </a:lnTo>
                  <a:lnTo>
                    <a:pt x="919810" y="342074"/>
                  </a:lnTo>
                  <a:lnTo>
                    <a:pt x="909713" y="388569"/>
                  </a:lnTo>
                  <a:lnTo>
                    <a:pt x="901623" y="439331"/>
                  </a:lnTo>
                  <a:lnTo>
                    <a:pt x="1021105" y="439331"/>
                  </a:lnTo>
                  <a:lnTo>
                    <a:pt x="1024750" y="402564"/>
                  </a:lnTo>
                  <a:lnTo>
                    <a:pt x="1029792" y="368350"/>
                  </a:lnTo>
                  <a:lnTo>
                    <a:pt x="1044143" y="307594"/>
                  </a:lnTo>
                  <a:lnTo>
                    <a:pt x="1069568" y="239255"/>
                  </a:lnTo>
                  <a:lnTo>
                    <a:pt x="1102779" y="177634"/>
                  </a:lnTo>
                  <a:lnTo>
                    <a:pt x="1137259" y="131216"/>
                  </a:lnTo>
                  <a:lnTo>
                    <a:pt x="1179220" y="88315"/>
                  </a:lnTo>
                  <a:lnTo>
                    <a:pt x="1179220" y="723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0837" y="13844112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1525" y="10732830"/>
              <a:ext cx="2513699" cy="2513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36390" y="13844112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67043" y="10732830"/>
              <a:ext cx="2513692" cy="251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11900" y="13844112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2700" y="10732830"/>
              <a:ext cx="2513692" cy="25136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07557" y="13844112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4">
                  <a:moveTo>
                    <a:pt x="0" y="920865"/>
                  </a:moveTo>
                  <a:lnTo>
                    <a:pt x="0" y="0"/>
                  </a:lnTo>
                </a:path>
              </a:pathLst>
            </a:custGeom>
            <a:ln w="14188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2732" y="15663645"/>
            <a:ext cx="10852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gii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75%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7332" y="15310277"/>
            <a:ext cx="554482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913380" algn="l"/>
              </a:tabLst>
            </a:pP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Ogranicza</a:t>
            </a:r>
            <a:r>
              <a:rPr sz="3000" spc="-232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zużycie</a:t>
            </a:r>
            <a:r>
              <a:rPr sz="3000" spc="-232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60" baseline="1388" dirty="0">
                <a:solidFill>
                  <a:srgbClr val="151616"/>
                </a:solidFill>
                <a:latin typeface="Arial"/>
                <a:cs typeface="Arial"/>
              </a:rPr>
              <a:t>ener</a:t>
            </a:r>
            <a:r>
              <a:rPr sz="2000" spc="40" dirty="0">
                <a:solidFill>
                  <a:srgbClr val="151616"/>
                </a:solidFill>
                <a:latin typeface="Arial"/>
                <a:cs typeface="Arial"/>
              </a:rPr>
              <a:t>-	</a:t>
            </a:r>
            <a:r>
              <a:rPr sz="3000" baseline="-9722" dirty="0">
                <a:solidFill>
                  <a:srgbClr val="151616"/>
                </a:solidFill>
                <a:latin typeface="Arial"/>
                <a:cs typeface="Arial"/>
              </a:rPr>
              <a:t>Chroni </a:t>
            </a:r>
            <a:r>
              <a:rPr sz="3000" spc="7" baseline="-9722" dirty="0">
                <a:solidFill>
                  <a:srgbClr val="00A3D4"/>
                </a:solidFill>
                <a:latin typeface="Arial"/>
                <a:cs typeface="Arial"/>
              </a:rPr>
              <a:t>17 </a:t>
            </a:r>
            <a:r>
              <a:rPr sz="3000" baseline="-9722" dirty="0">
                <a:solidFill>
                  <a:srgbClr val="00A3D4"/>
                </a:solidFill>
                <a:latin typeface="Arial"/>
                <a:cs typeface="Arial"/>
              </a:rPr>
              <a:t>drzew</a:t>
            </a:r>
            <a:r>
              <a:rPr sz="3000" spc="-592" baseline="-9722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000" baseline="-8333" dirty="0">
                <a:solidFill>
                  <a:srgbClr val="151616"/>
                </a:solidFill>
                <a:latin typeface="Arial"/>
                <a:cs typeface="Arial"/>
              </a:rPr>
              <a:t>przed</a:t>
            </a:r>
            <a:endParaRPr sz="3000" baseline="-8333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8278" y="15662609"/>
            <a:ext cx="265366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1437640" algn="l"/>
                <a:tab pos="2174875" algn="l"/>
              </a:tabLst>
            </a:pP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cięciem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2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sz="2000" spc="110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dukcji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każdej 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tony</a:t>
            </a:r>
            <a:r>
              <a:rPr sz="2000" spc="-4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(przy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8278" y="16372056"/>
            <a:ext cx="2688590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produkcji papieru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3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51616"/>
                </a:solidFill>
                <a:latin typeface="Arial"/>
                <a:cs typeface="Arial"/>
              </a:rPr>
              <a:t>ma</a:t>
            </a:r>
            <a:r>
              <a:rPr sz="3000" spc="127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kulatury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używa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tyl </a:t>
            </a:r>
            <a:r>
              <a:rPr sz="3000" baseline="2777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ko</a:t>
            </a:r>
            <a:r>
              <a:rPr sz="20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makulatury!)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43817" y="15304056"/>
            <a:ext cx="5257683" cy="738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  <a:tabLst>
                <a:tab pos="2887980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Ogranicza</a:t>
            </a:r>
            <a:r>
              <a:rPr sz="2000" spc="-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zużycie</a:t>
            </a:r>
            <a:r>
              <a:rPr sz="2000" spc="-2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wody	</a:t>
            </a:r>
            <a:r>
              <a:rPr lang="pl-PL" sz="2000" dirty="0" smtClean="0">
                <a:solidFill>
                  <a:srgbClr val="151616"/>
                </a:solidFill>
                <a:latin typeface="Arial"/>
                <a:cs typeface="Arial"/>
              </a:rPr>
              <a:t>   </a:t>
            </a:r>
            <a:r>
              <a:rPr sz="2000" spc="5" dirty="0" err="1" smtClean="0">
                <a:solidFill>
                  <a:srgbClr val="151616"/>
                </a:solidFill>
                <a:latin typeface="Arial"/>
                <a:cs typeface="Arial"/>
              </a:rPr>
              <a:t>Zmniejsza</a:t>
            </a:r>
            <a:r>
              <a:rPr sz="2000" spc="-65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pl-PL" sz="2000" dirty="0" smtClean="0">
                <a:solidFill>
                  <a:srgbClr val="151616"/>
                </a:solidFill>
                <a:latin typeface="Arial"/>
                <a:cs typeface="Arial"/>
              </a:rPr>
              <a:t>masę</a:t>
            </a:r>
            <a:r>
              <a:rPr sz="2000" dirty="0" smtClean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3000" baseline="1388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00" spc="15" baseline="1388" dirty="0" smtClean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lang="pl-PL" sz="3000" spc="15" baseline="1388" dirty="0" smtClean="0">
                <a:solidFill>
                  <a:srgbClr val="151616"/>
                </a:solidFill>
                <a:latin typeface="Arial"/>
                <a:cs typeface="Arial"/>
              </a:rPr>
              <a:t> o</a:t>
            </a:r>
            <a:r>
              <a:rPr sz="3000" spc="15" baseline="1388" dirty="0" smtClean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r>
              <a:rPr sz="3000" spc="15" baseline="1388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3000" spc="-352" baseline="1388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60%	</a:t>
            </a:r>
            <a:r>
              <a:rPr lang="pl-PL" sz="2000" spc="5" dirty="0" smtClean="0">
                <a:solidFill>
                  <a:srgbClr val="00A3D4"/>
                </a:solidFill>
                <a:latin typeface="Arial"/>
                <a:cs typeface="Arial"/>
              </a:rPr>
              <a:t>   </a:t>
            </a:r>
            <a:r>
              <a:rPr sz="3000" baseline="1388" dirty="0" err="1" smtClean="0">
                <a:solidFill>
                  <a:srgbClr val="151616"/>
                </a:solidFill>
                <a:latin typeface="Arial"/>
                <a:cs typeface="Arial"/>
              </a:rPr>
              <a:t>odpadów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14977" y="15307887"/>
            <a:ext cx="2765425" cy="108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1382395" algn="l"/>
              </a:tabLst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ogranicza	zanieczysz</a:t>
            </a:r>
            <a:r>
              <a:rPr sz="2000" spc="-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-  czenie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powietrza o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ok. 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75%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34486" y="5536072"/>
            <a:ext cx="2739390" cy="1073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0" indent="6350">
              <a:lnSpc>
                <a:spcPct val="111000"/>
              </a:lnSpc>
              <a:spcBef>
                <a:spcPts val="95"/>
              </a:spcBef>
              <a:tabLst>
                <a:tab pos="1258570" algn="l"/>
              </a:tabLst>
            </a:pPr>
            <a:r>
              <a:rPr sz="2000" spc="-60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onowne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wp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row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adz</a:t>
            </a:r>
            <a:r>
              <a:rPr sz="2000" spc="114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sz="3000" baseline="1388" dirty="0">
                <a:solidFill>
                  <a:srgbClr val="151616"/>
                </a:solidFill>
                <a:latin typeface="Arial"/>
                <a:cs typeface="Arial"/>
              </a:rPr>
              <a:t>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do obiegu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stosu</a:t>
            </a:r>
            <a:r>
              <a:rPr sz="2000" spc="-390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A3D4"/>
                </a:solidFill>
                <a:latin typeface="Arial"/>
                <a:cs typeface="Arial"/>
              </a:rPr>
              <a:t>ga</a:t>
            </a:r>
            <a:r>
              <a:rPr sz="3000" spc="67" baseline="1388" dirty="0">
                <a:solidFill>
                  <a:srgbClr val="00A3D4"/>
                </a:solidFill>
                <a:latin typeface="Arial"/>
                <a:cs typeface="Arial"/>
              </a:rPr>
              <a:t>-</a:t>
            </a:r>
            <a:endParaRPr sz="3000" baseline="1388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525"/>
              </a:spcBef>
            </a:pP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zet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wysokości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125</a:t>
            </a:r>
            <a:r>
              <a:rPr sz="2000" spc="6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cm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26966" y="6642083"/>
            <a:ext cx="96266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sz="2000" spc="45" dirty="0">
                <a:solidFill>
                  <a:srgbClr val="151616"/>
                </a:solidFill>
                <a:latin typeface="Arial"/>
                <a:cs typeface="Arial"/>
              </a:rPr>
              <a:t>z</a:t>
            </a:r>
            <a:r>
              <a:rPr sz="2000" spc="-15" dirty="0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ala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672300" y="6625766"/>
            <a:ext cx="147320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spc="7" baseline="-4166" dirty="0">
                <a:solidFill>
                  <a:srgbClr val="151616"/>
                </a:solidFill>
                <a:latin typeface="Arial"/>
                <a:cs typeface="Arial"/>
              </a:rPr>
              <a:t>na </a:t>
            </a:r>
            <a:r>
              <a:rPr sz="2000" spc="-10" dirty="0">
                <a:solidFill>
                  <a:srgbClr val="00A3D4"/>
                </a:solidFill>
                <a:latin typeface="Arial"/>
                <a:cs typeface="Arial"/>
              </a:rPr>
              <a:t>uratowa</a:t>
            </a:r>
            <a:r>
              <a:rPr sz="2000" spc="-345" dirty="0">
                <a:solidFill>
                  <a:srgbClr val="00A3D4"/>
                </a:solidFill>
                <a:latin typeface="Arial"/>
                <a:cs typeface="Arial"/>
              </a:rPr>
              <a:t> </a:t>
            </a:r>
            <a:r>
              <a:rPr sz="3000" baseline="-1388" dirty="0">
                <a:solidFill>
                  <a:srgbClr val="00A3D4"/>
                </a:solidFill>
                <a:latin typeface="Arial"/>
                <a:cs typeface="Arial"/>
              </a:rPr>
              <a:t>-</a:t>
            </a:r>
            <a:endParaRPr sz="3000" baseline="-1388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40941" y="6938609"/>
            <a:ext cx="2694305" cy="1799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491490" algn="l"/>
                <a:tab pos="772160" algn="l"/>
                <a:tab pos="1322705" algn="l"/>
                <a:tab pos="1938655" algn="l"/>
              </a:tabLst>
            </a:pPr>
            <a:r>
              <a:rPr sz="2000" dirty="0">
                <a:solidFill>
                  <a:srgbClr val="00A3D4"/>
                </a:solidFill>
                <a:latin typeface="Arial"/>
                <a:cs typeface="Arial"/>
              </a:rPr>
              <a:t>nie	</a:t>
            </a:r>
            <a:r>
              <a:rPr sz="2000" spc="5" dirty="0">
                <a:solidFill>
                  <a:srgbClr val="00A3D4"/>
                </a:solidFill>
                <a:latin typeface="Arial"/>
                <a:cs typeface="Arial"/>
              </a:rPr>
              <a:t>6	</a:t>
            </a:r>
            <a:r>
              <a:rPr sz="2000" spc="-5" dirty="0">
                <a:solidFill>
                  <a:srgbClr val="00A3D4"/>
                </a:solidFill>
                <a:latin typeface="Arial"/>
                <a:cs typeface="Arial"/>
              </a:rPr>
              <a:t>metrowej	</a:t>
            </a:r>
            <a:r>
              <a:rPr sz="2000" spc="-20" dirty="0">
                <a:solidFill>
                  <a:srgbClr val="00A3D4"/>
                </a:solidFill>
                <a:latin typeface="Arial"/>
                <a:cs typeface="Arial"/>
              </a:rPr>
              <a:t>sosny.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Włókna	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celulozowe, 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z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których </a:t>
            </a:r>
            <a:r>
              <a:rPr sz="2000" spc="10" dirty="0">
                <a:solidFill>
                  <a:srgbClr val="151616"/>
                </a:solidFill>
                <a:latin typeface="Arial"/>
                <a:cs typeface="Arial"/>
              </a:rPr>
              <a:t>wytwarza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się  papier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mogą 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być </a:t>
            </a:r>
            <a:r>
              <a:rPr sz="2000" spc="-40" dirty="0">
                <a:solidFill>
                  <a:srgbClr val="151616"/>
                </a:solidFill>
                <a:latin typeface="Arial"/>
                <a:cs typeface="Arial"/>
              </a:rPr>
              <a:t>6-krot-  </a:t>
            </a: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nie</a:t>
            </a: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51616"/>
                </a:solidFill>
                <a:latin typeface="Arial"/>
                <a:cs typeface="Arial"/>
              </a:rPr>
              <a:t>przetwarzane!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255156" y="18821204"/>
            <a:ext cx="608330" cy="405765"/>
            <a:chOff x="13255156" y="18821204"/>
            <a:chExt cx="608330" cy="405765"/>
          </a:xfrm>
        </p:grpSpPr>
        <p:sp>
          <p:nvSpPr>
            <p:cNvPr id="32" name="object 32"/>
            <p:cNvSpPr/>
            <p:nvPr/>
          </p:nvSpPr>
          <p:spPr>
            <a:xfrm>
              <a:off x="13255156" y="18821204"/>
              <a:ext cx="608330" cy="405765"/>
            </a:xfrm>
            <a:custGeom>
              <a:avLst/>
              <a:gdLst/>
              <a:ahLst/>
              <a:cxnLst/>
              <a:rect l="l" t="t" r="r" b="b"/>
              <a:pathLst>
                <a:path w="608330" h="405765">
                  <a:moveTo>
                    <a:pt x="608088" y="0"/>
                  </a:moveTo>
                  <a:lnTo>
                    <a:pt x="0" y="0"/>
                  </a:lnTo>
                  <a:lnTo>
                    <a:pt x="0" y="405444"/>
                  </a:lnTo>
                  <a:lnTo>
                    <a:pt x="608088" y="405444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E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38345" y="1887115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01"/>
                  </a:lnTo>
                  <a:lnTo>
                    <a:pt x="0" y="15301"/>
                  </a:lnTo>
                  <a:lnTo>
                    <a:pt x="12981" y="24708"/>
                  </a:lnTo>
                  <a:lnTo>
                    <a:pt x="8087" y="39775"/>
                  </a:lnTo>
                  <a:lnTo>
                    <a:pt x="20926" y="30446"/>
                  </a:lnTo>
                  <a:lnTo>
                    <a:pt x="33766" y="39775"/>
                  </a:lnTo>
                  <a:lnTo>
                    <a:pt x="28872" y="24708"/>
                  </a:lnTo>
                  <a:lnTo>
                    <a:pt x="41995" y="15301"/>
                  </a:lnTo>
                  <a:lnTo>
                    <a:pt x="25821" y="1530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423282" y="18888979"/>
              <a:ext cx="90589" cy="885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05547" y="19003929"/>
              <a:ext cx="41910" cy="40005"/>
            </a:xfrm>
            <a:custGeom>
              <a:avLst/>
              <a:gdLst/>
              <a:ahLst/>
              <a:cxnLst/>
              <a:rect l="l" t="t" r="r" b="b"/>
              <a:pathLst>
                <a:path w="41909" h="40005">
                  <a:moveTo>
                    <a:pt x="20856" y="0"/>
                  </a:moveTo>
                  <a:lnTo>
                    <a:pt x="15961" y="15464"/>
                  </a:lnTo>
                  <a:lnTo>
                    <a:pt x="0" y="15464"/>
                  </a:lnTo>
                  <a:lnTo>
                    <a:pt x="12981" y="24807"/>
                  </a:lnTo>
                  <a:lnTo>
                    <a:pt x="8087" y="39910"/>
                  </a:lnTo>
                  <a:lnTo>
                    <a:pt x="20856" y="30489"/>
                  </a:lnTo>
                  <a:lnTo>
                    <a:pt x="33696" y="39910"/>
                  </a:lnTo>
                  <a:lnTo>
                    <a:pt x="28801" y="24807"/>
                  </a:lnTo>
                  <a:lnTo>
                    <a:pt x="41853" y="15464"/>
                  </a:lnTo>
                  <a:lnTo>
                    <a:pt x="25821" y="15464"/>
                  </a:lnTo>
                  <a:lnTo>
                    <a:pt x="2085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23282" y="19070547"/>
              <a:ext cx="90659" cy="88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538345" y="19136819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6032" y="15351"/>
                  </a:lnTo>
                  <a:lnTo>
                    <a:pt x="0" y="15351"/>
                  </a:lnTo>
                  <a:lnTo>
                    <a:pt x="12981" y="24686"/>
                  </a:lnTo>
                  <a:lnTo>
                    <a:pt x="8087" y="39874"/>
                  </a:lnTo>
                  <a:lnTo>
                    <a:pt x="20926" y="30446"/>
                  </a:lnTo>
                  <a:lnTo>
                    <a:pt x="33766" y="39874"/>
                  </a:lnTo>
                  <a:lnTo>
                    <a:pt x="28872" y="24686"/>
                  </a:lnTo>
                  <a:lnTo>
                    <a:pt x="41995" y="15351"/>
                  </a:lnTo>
                  <a:lnTo>
                    <a:pt x="25821" y="15351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04673" y="19070547"/>
              <a:ext cx="90589" cy="88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71000" y="19003808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4" h="40005">
                  <a:moveTo>
                    <a:pt x="20926" y="0"/>
                  </a:moveTo>
                  <a:lnTo>
                    <a:pt x="15961" y="15393"/>
                  </a:lnTo>
                  <a:lnTo>
                    <a:pt x="0" y="15393"/>
                  </a:lnTo>
                  <a:lnTo>
                    <a:pt x="12981" y="24722"/>
                  </a:lnTo>
                  <a:lnTo>
                    <a:pt x="8016" y="39810"/>
                  </a:lnTo>
                  <a:lnTo>
                    <a:pt x="20926" y="30482"/>
                  </a:lnTo>
                  <a:lnTo>
                    <a:pt x="33766" y="39810"/>
                  </a:lnTo>
                  <a:lnTo>
                    <a:pt x="28872" y="24722"/>
                  </a:lnTo>
                  <a:lnTo>
                    <a:pt x="41924" y="15393"/>
                  </a:lnTo>
                  <a:lnTo>
                    <a:pt x="25821" y="15393"/>
                  </a:lnTo>
                  <a:lnTo>
                    <a:pt x="2092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604814" y="18888979"/>
              <a:ext cx="90447" cy="88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2366290" y="18940615"/>
            <a:ext cx="812605" cy="1666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7560886" y="18616055"/>
            <a:ext cx="844550" cy="724535"/>
            <a:chOff x="7560886" y="18616055"/>
            <a:chExt cx="844550" cy="724535"/>
          </a:xfrm>
        </p:grpSpPr>
        <p:sp>
          <p:nvSpPr>
            <p:cNvPr id="43" name="object 43"/>
            <p:cNvSpPr/>
            <p:nvPr/>
          </p:nvSpPr>
          <p:spPr>
            <a:xfrm>
              <a:off x="7929068" y="18822062"/>
              <a:ext cx="223520" cy="404495"/>
            </a:xfrm>
            <a:custGeom>
              <a:avLst/>
              <a:gdLst/>
              <a:ahLst/>
              <a:cxnLst/>
              <a:rect l="l" t="t" r="r" b="b"/>
              <a:pathLst>
                <a:path w="223520" h="404494">
                  <a:moveTo>
                    <a:pt x="108314" y="0"/>
                  </a:moveTo>
                  <a:lnTo>
                    <a:pt x="97745" y="482"/>
                  </a:lnTo>
                  <a:lnTo>
                    <a:pt x="96103" y="8922"/>
                  </a:lnTo>
                  <a:lnTo>
                    <a:pt x="94082" y="16238"/>
                  </a:lnTo>
                  <a:lnTo>
                    <a:pt x="91729" y="23296"/>
                  </a:lnTo>
                  <a:lnTo>
                    <a:pt x="89090" y="30957"/>
                  </a:lnTo>
                  <a:lnTo>
                    <a:pt x="57167" y="106067"/>
                  </a:lnTo>
                  <a:lnTo>
                    <a:pt x="42057" y="141045"/>
                  </a:lnTo>
                  <a:lnTo>
                    <a:pt x="25511" y="181437"/>
                  </a:lnTo>
                  <a:lnTo>
                    <a:pt x="11279" y="221637"/>
                  </a:lnTo>
                  <a:lnTo>
                    <a:pt x="1888" y="264867"/>
                  </a:lnTo>
                  <a:lnTo>
                    <a:pt x="0" y="282873"/>
                  </a:lnTo>
                  <a:lnTo>
                    <a:pt x="136" y="292274"/>
                  </a:lnTo>
                  <a:lnTo>
                    <a:pt x="8663" y="331218"/>
                  </a:lnTo>
                  <a:lnTo>
                    <a:pt x="31557" y="368056"/>
                  </a:lnTo>
                  <a:lnTo>
                    <a:pt x="73865" y="397033"/>
                  </a:lnTo>
                  <a:lnTo>
                    <a:pt x="120658" y="404160"/>
                  </a:lnTo>
                  <a:lnTo>
                    <a:pt x="135984" y="401887"/>
                  </a:lnTo>
                  <a:lnTo>
                    <a:pt x="177054" y="382587"/>
                  </a:lnTo>
                  <a:lnTo>
                    <a:pt x="206855" y="348765"/>
                  </a:lnTo>
                  <a:lnTo>
                    <a:pt x="207348" y="347856"/>
                  </a:lnTo>
                  <a:lnTo>
                    <a:pt x="39929" y="347856"/>
                  </a:lnTo>
                  <a:lnTo>
                    <a:pt x="36453" y="347551"/>
                  </a:lnTo>
                  <a:lnTo>
                    <a:pt x="17885" y="324019"/>
                  </a:lnTo>
                  <a:lnTo>
                    <a:pt x="19616" y="315028"/>
                  </a:lnTo>
                  <a:lnTo>
                    <a:pt x="26735" y="308712"/>
                  </a:lnTo>
                  <a:lnTo>
                    <a:pt x="34822" y="305307"/>
                  </a:lnTo>
                  <a:lnTo>
                    <a:pt x="50757" y="305307"/>
                  </a:lnTo>
                  <a:lnTo>
                    <a:pt x="52485" y="302029"/>
                  </a:lnTo>
                  <a:lnTo>
                    <a:pt x="222232" y="302029"/>
                  </a:lnTo>
                  <a:lnTo>
                    <a:pt x="223304" y="292240"/>
                  </a:lnTo>
                  <a:lnTo>
                    <a:pt x="218051" y="248795"/>
                  </a:lnTo>
                  <a:lnTo>
                    <a:pt x="201369" y="199059"/>
                  </a:lnTo>
                  <a:lnTo>
                    <a:pt x="191313" y="175722"/>
                  </a:lnTo>
                  <a:lnTo>
                    <a:pt x="187340" y="166195"/>
                  </a:lnTo>
                  <a:lnTo>
                    <a:pt x="185354" y="162897"/>
                  </a:lnTo>
                  <a:lnTo>
                    <a:pt x="183155" y="157917"/>
                  </a:lnTo>
                  <a:lnTo>
                    <a:pt x="177111" y="145079"/>
                  </a:lnTo>
                  <a:lnTo>
                    <a:pt x="170501" y="132164"/>
                  </a:lnTo>
                  <a:lnTo>
                    <a:pt x="163692" y="119263"/>
                  </a:lnTo>
                  <a:lnTo>
                    <a:pt x="157049" y="106465"/>
                  </a:lnTo>
                  <a:lnTo>
                    <a:pt x="144263" y="81135"/>
                  </a:lnTo>
                  <a:lnTo>
                    <a:pt x="137657" y="68123"/>
                  </a:lnTo>
                  <a:lnTo>
                    <a:pt x="130944" y="55034"/>
                  </a:lnTo>
                  <a:lnTo>
                    <a:pt x="124804" y="42720"/>
                  </a:lnTo>
                  <a:lnTo>
                    <a:pt x="118060" y="28070"/>
                  </a:lnTo>
                  <a:lnTo>
                    <a:pt x="112100" y="13144"/>
                  </a:lnTo>
                  <a:lnTo>
                    <a:pt x="108314" y="0"/>
                  </a:lnTo>
                  <a:close/>
                </a:path>
                <a:path w="223520" h="404494">
                  <a:moveTo>
                    <a:pt x="209957" y="343039"/>
                  </a:moveTo>
                  <a:lnTo>
                    <a:pt x="41774" y="343039"/>
                  </a:lnTo>
                  <a:lnTo>
                    <a:pt x="42483" y="345735"/>
                  </a:lnTo>
                  <a:lnTo>
                    <a:pt x="39929" y="347856"/>
                  </a:lnTo>
                  <a:lnTo>
                    <a:pt x="207348" y="347856"/>
                  </a:lnTo>
                  <a:lnTo>
                    <a:pt x="209957" y="343039"/>
                  </a:lnTo>
                  <a:close/>
                </a:path>
                <a:path w="223520" h="404494">
                  <a:moveTo>
                    <a:pt x="44115" y="340301"/>
                  </a:moveTo>
                  <a:lnTo>
                    <a:pt x="40000" y="340953"/>
                  </a:lnTo>
                  <a:lnTo>
                    <a:pt x="40000" y="343330"/>
                  </a:lnTo>
                  <a:lnTo>
                    <a:pt x="41774" y="343039"/>
                  </a:lnTo>
                  <a:lnTo>
                    <a:pt x="209957" y="343039"/>
                  </a:lnTo>
                  <a:lnTo>
                    <a:pt x="211248" y="340655"/>
                  </a:lnTo>
                  <a:lnTo>
                    <a:pt x="50003" y="340655"/>
                  </a:lnTo>
                  <a:lnTo>
                    <a:pt x="44115" y="340301"/>
                  </a:lnTo>
                  <a:close/>
                </a:path>
                <a:path w="223520" h="404494">
                  <a:moveTo>
                    <a:pt x="222232" y="302029"/>
                  </a:moveTo>
                  <a:lnTo>
                    <a:pt x="52485" y="302029"/>
                  </a:lnTo>
                  <a:lnTo>
                    <a:pt x="63836" y="306732"/>
                  </a:lnTo>
                  <a:lnTo>
                    <a:pt x="69312" y="310647"/>
                  </a:lnTo>
                  <a:lnTo>
                    <a:pt x="74556" y="317329"/>
                  </a:lnTo>
                  <a:lnTo>
                    <a:pt x="77402" y="325169"/>
                  </a:lnTo>
                  <a:lnTo>
                    <a:pt x="77449" y="325491"/>
                  </a:lnTo>
                  <a:lnTo>
                    <a:pt x="75966" y="333342"/>
                  </a:lnTo>
                  <a:lnTo>
                    <a:pt x="73767" y="336931"/>
                  </a:lnTo>
                  <a:lnTo>
                    <a:pt x="73058" y="339031"/>
                  </a:lnTo>
                  <a:lnTo>
                    <a:pt x="63055" y="339882"/>
                  </a:lnTo>
                  <a:lnTo>
                    <a:pt x="58870" y="340301"/>
                  </a:lnTo>
                  <a:lnTo>
                    <a:pt x="50003" y="340655"/>
                  </a:lnTo>
                  <a:lnTo>
                    <a:pt x="211248" y="340655"/>
                  </a:lnTo>
                  <a:lnTo>
                    <a:pt x="211743" y="339740"/>
                  </a:lnTo>
                  <a:lnTo>
                    <a:pt x="217433" y="325491"/>
                  </a:lnTo>
                  <a:lnTo>
                    <a:pt x="221324" y="309889"/>
                  </a:lnTo>
                  <a:lnTo>
                    <a:pt x="221430" y="309311"/>
                  </a:lnTo>
                  <a:lnTo>
                    <a:pt x="222232" y="302029"/>
                  </a:lnTo>
                  <a:close/>
                </a:path>
                <a:path w="223520" h="404494">
                  <a:moveTo>
                    <a:pt x="50757" y="305307"/>
                  </a:moveTo>
                  <a:lnTo>
                    <a:pt x="34822" y="305307"/>
                  </a:lnTo>
                  <a:lnTo>
                    <a:pt x="39646" y="309889"/>
                  </a:lnTo>
                  <a:lnTo>
                    <a:pt x="44824" y="312847"/>
                  </a:lnTo>
                  <a:lnTo>
                    <a:pt x="49009" y="308619"/>
                  </a:lnTo>
                  <a:lnTo>
                    <a:pt x="50757" y="305307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40055" y="18961287"/>
              <a:ext cx="181798" cy="2433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0886" y="18616055"/>
              <a:ext cx="844550" cy="724535"/>
            </a:xfrm>
            <a:custGeom>
              <a:avLst/>
              <a:gdLst/>
              <a:ahLst/>
              <a:cxnLst/>
              <a:rect l="l" t="t" r="r" b="b"/>
              <a:pathLst>
                <a:path w="844550" h="724534">
                  <a:moveTo>
                    <a:pt x="844528" y="0"/>
                  </a:moveTo>
                  <a:lnTo>
                    <a:pt x="0" y="0"/>
                  </a:lnTo>
                  <a:lnTo>
                    <a:pt x="0" y="723910"/>
                  </a:lnTo>
                  <a:lnTo>
                    <a:pt x="844528" y="723910"/>
                  </a:lnTo>
                  <a:lnTo>
                    <a:pt x="84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351044" y="18887248"/>
            <a:ext cx="1362710" cy="384810"/>
            <a:chOff x="2351044" y="18887248"/>
            <a:chExt cx="1362710" cy="384810"/>
          </a:xfrm>
        </p:grpSpPr>
        <p:sp>
          <p:nvSpPr>
            <p:cNvPr id="47" name="object 47"/>
            <p:cNvSpPr/>
            <p:nvPr/>
          </p:nvSpPr>
          <p:spPr>
            <a:xfrm>
              <a:off x="3692379" y="19213220"/>
              <a:ext cx="5715" cy="57785"/>
            </a:xfrm>
            <a:custGeom>
              <a:avLst/>
              <a:gdLst/>
              <a:ahLst/>
              <a:cxnLst/>
              <a:rect l="l" t="t" r="r" b="b"/>
              <a:pathLst>
                <a:path w="5714" h="57784">
                  <a:moveTo>
                    <a:pt x="5462" y="0"/>
                  </a:moveTo>
                  <a:lnTo>
                    <a:pt x="0" y="0"/>
                  </a:lnTo>
                  <a:lnTo>
                    <a:pt x="0" y="57545"/>
                  </a:lnTo>
                  <a:lnTo>
                    <a:pt x="5462" y="57545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51044" y="18887248"/>
              <a:ext cx="1362694" cy="3841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56173" y="19046300"/>
              <a:ext cx="19050" cy="115570"/>
            </a:xfrm>
            <a:custGeom>
              <a:avLst/>
              <a:gdLst/>
              <a:ahLst/>
              <a:cxnLst/>
              <a:rect l="l" t="t" r="r" b="b"/>
              <a:pathLst>
                <a:path w="19050" h="115569">
                  <a:moveTo>
                    <a:pt x="18571" y="0"/>
                  </a:moveTo>
                  <a:lnTo>
                    <a:pt x="0" y="0"/>
                  </a:lnTo>
                  <a:lnTo>
                    <a:pt x="0" y="115091"/>
                  </a:lnTo>
                  <a:lnTo>
                    <a:pt x="18571" y="115091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814809" y="18719846"/>
            <a:ext cx="370205" cy="608330"/>
            <a:chOff x="1814809" y="18719846"/>
            <a:chExt cx="370205" cy="608330"/>
          </a:xfrm>
        </p:grpSpPr>
        <p:sp>
          <p:nvSpPr>
            <p:cNvPr id="51" name="object 51"/>
            <p:cNvSpPr/>
            <p:nvPr/>
          </p:nvSpPr>
          <p:spPr>
            <a:xfrm>
              <a:off x="1814809" y="18719846"/>
              <a:ext cx="370131" cy="608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3191" y="18952490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4">
                  <a:moveTo>
                    <a:pt x="51749" y="0"/>
                  </a:moveTo>
                  <a:lnTo>
                    <a:pt x="20040" y="14123"/>
                  </a:lnTo>
                  <a:lnTo>
                    <a:pt x="15847" y="13925"/>
                  </a:lnTo>
                  <a:lnTo>
                    <a:pt x="7462" y="12080"/>
                  </a:lnTo>
                  <a:lnTo>
                    <a:pt x="4213" y="10931"/>
                  </a:lnTo>
                  <a:lnTo>
                    <a:pt x="0" y="8838"/>
                  </a:lnTo>
                  <a:lnTo>
                    <a:pt x="2163" y="11179"/>
                  </a:lnTo>
                  <a:lnTo>
                    <a:pt x="3263" y="12591"/>
                  </a:lnTo>
                  <a:lnTo>
                    <a:pt x="9782" y="15945"/>
                  </a:lnTo>
                  <a:lnTo>
                    <a:pt x="16721" y="18405"/>
                  </a:lnTo>
                  <a:lnTo>
                    <a:pt x="23906" y="19582"/>
                  </a:lnTo>
                  <a:lnTo>
                    <a:pt x="31163" y="19089"/>
                  </a:lnTo>
                  <a:lnTo>
                    <a:pt x="36675" y="17968"/>
                  </a:lnTo>
                  <a:lnTo>
                    <a:pt x="44031" y="14145"/>
                  </a:lnTo>
                  <a:lnTo>
                    <a:pt x="51749" y="9250"/>
                  </a:lnTo>
                  <a:close/>
                </a:path>
              </a:pathLst>
            </a:custGeom>
            <a:solidFill>
              <a:srgbClr val="8F1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40" dirty="0"/>
              <a:t>Projekt </a:t>
            </a:r>
            <a:r>
              <a:rPr spc="45" dirty="0"/>
              <a:t>współﬁnansowany </a:t>
            </a:r>
            <a:r>
              <a:rPr spc="35" dirty="0"/>
              <a:t>przez Unię </a:t>
            </a:r>
            <a:r>
              <a:rPr spc="40" dirty="0"/>
              <a:t>Europejską </a:t>
            </a:r>
            <a:r>
              <a:rPr spc="15" dirty="0"/>
              <a:t>w </a:t>
            </a:r>
            <a:r>
              <a:rPr spc="40" dirty="0"/>
              <a:t>ramach Programu Operacyjnego Infrastruktura </a:t>
            </a:r>
            <a:r>
              <a:rPr dirty="0"/>
              <a:t>i </a:t>
            </a:r>
            <a:r>
              <a:rPr spc="40" dirty="0"/>
              <a:t>Środowisko </a:t>
            </a:r>
            <a:r>
              <a:rPr spc="30" dirty="0"/>
              <a:t>Oś </a:t>
            </a:r>
            <a:r>
              <a:rPr spc="40" dirty="0"/>
              <a:t>priorytetowa </a:t>
            </a:r>
            <a:r>
              <a:rPr spc="25" dirty="0"/>
              <a:t>II. </a:t>
            </a:r>
            <a:r>
              <a:rPr spc="40" dirty="0"/>
              <a:t>Gospodarka odpadami </a:t>
            </a:r>
            <a:r>
              <a:rPr dirty="0"/>
              <a:t>i </a:t>
            </a:r>
            <a:r>
              <a:rPr spc="40" dirty="0"/>
              <a:t>ochrona powierzchni </a:t>
            </a:r>
            <a:r>
              <a:rPr spc="35" dirty="0"/>
              <a:t>ziemi. </a:t>
            </a:r>
            <a:r>
              <a:rPr spc="40" dirty="0"/>
              <a:t>Działanie</a:t>
            </a:r>
            <a:r>
              <a:rPr spc="45" dirty="0"/>
              <a:t> </a:t>
            </a:r>
            <a:r>
              <a:rPr spc="30" dirty="0"/>
              <a:t>2.1</a:t>
            </a:r>
          </a:p>
        </p:txBody>
      </p:sp>
      <p:grpSp>
        <p:nvGrpSpPr>
          <p:cNvPr id="54" name="object 76"/>
          <p:cNvGrpSpPr/>
          <p:nvPr/>
        </p:nvGrpSpPr>
        <p:grpSpPr>
          <a:xfrm>
            <a:off x="7148447" y="729359"/>
            <a:ext cx="2060575" cy="824230"/>
            <a:chOff x="7148447" y="729359"/>
            <a:chExt cx="2060575" cy="824230"/>
          </a:xfrm>
        </p:grpSpPr>
        <p:sp>
          <p:nvSpPr>
            <p:cNvPr id="55" name="object 77"/>
            <p:cNvSpPr/>
            <p:nvPr/>
          </p:nvSpPr>
          <p:spPr>
            <a:xfrm>
              <a:off x="8136721" y="784656"/>
              <a:ext cx="378460" cy="684530"/>
            </a:xfrm>
            <a:custGeom>
              <a:avLst/>
              <a:gdLst/>
              <a:ahLst/>
              <a:cxnLst/>
              <a:rect l="l" t="t" r="r" b="b"/>
              <a:pathLst>
                <a:path w="378459" h="684530">
                  <a:moveTo>
                    <a:pt x="183352" y="0"/>
                  </a:moveTo>
                  <a:lnTo>
                    <a:pt x="165476" y="851"/>
                  </a:lnTo>
                  <a:lnTo>
                    <a:pt x="162753" y="15154"/>
                  </a:lnTo>
                  <a:lnTo>
                    <a:pt x="159339" y="27542"/>
                  </a:lnTo>
                  <a:lnTo>
                    <a:pt x="155340" y="39477"/>
                  </a:lnTo>
                  <a:lnTo>
                    <a:pt x="150862" y="52423"/>
                  </a:lnTo>
                  <a:lnTo>
                    <a:pt x="96878" y="179617"/>
                  </a:lnTo>
                  <a:lnTo>
                    <a:pt x="76812" y="225941"/>
                  </a:lnTo>
                  <a:lnTo>
                    <a:pt x="54369" y="279355"/>
                  </a:lnTo>
                  <a:lnTo>
                    <a:pt x="32808" y="334995"/>
                  </a:lnTo>
                  <a:lnTo>
                    <a:pt x="15388" y="388000"/>
                  </a:lnTo>
                  <a:lnTo>
                    <a:pt x="5366" y="433507"/>
                  </a:lnTo>
                  <a:lnTo>
                    <a:pt x="0" y="478957"/>
                  </a:lnTo>
                  <a:lnTo>
                    <a:pt x="195" y="494869"/>
                  </a:lnTo>
                  <a:lnTo>
                    <a:pt x="6971" y="538034"/>
                  </a:lnTo>
                  <a:lnTo>
                    <a:pt x="25950" y="585253"/>
                  </a:lnTo>
                  <a:lnTo>
                    <a:pt x="53532" y="623172"/>
                  </a:lnTo>
                  <a:lnTo>
                    <a:pt x="91863" y="654838"/>
                  </a:lnTo>
                  <a:lnTo>
                    <a:pt x="162252" y="682329"/>
                  </a:lnTo>
                  <a:lnTo>
                    <a:pt x="204350" y="684277"/>
                  </a:lnTo>
                  <a:lnTo>
                    <a:pt x="230251" y="680444"/>
                  </a:lnTo>
                  <a:lnTo>
                    <a:pt x="278460" y="661233"/>
                  </a:lnTo>
                  <a:lnTo>
                    <a:pt x="317427" y="632420"/>
                  </a:lnTo>
                  <a:lnTo>
                    <a:pt x="350217" y="590502"/>
                  </a:lnTo>
                  <a:lnTo>
                    <a:pt x="351068" y="588935"/>
                  </a:lnTo>
                  <a:lnTo>
                    <a:pt x="67651" y="588935"/>
                  </a:lnTo>
                  <a:lnTo>
                    <a:pt x="61763" y="588438"/>
                  </a:lnTo>
                  <a:lnTo>
                    <a:pt x="30293" y="548588"/>
                  </a:lnTo>
                  <a:lnTo>
                    <a:pt x="33233" y="533365"/>
                  </a:lnTo>
                  <a:lnTo>
                    <a:pt x="45305" y="522678"/>
                  </a:lnTo>
                  <a:lnTo>
                    <a:pt x="54603" y="520643"/>
                  </a:lnTo>
                  <a:lnTo>
                    <a:pt x="85309" y="520643"/>
                  </a:lnTo>
                  <a:lnTo>
                    <a:pt x="87496" y="518856"/>
                  </a:lnTo>
                  <a:lnTo>
                    <a:pt x="95982" y="516602"/>
                  </a:lnTo>
                  <a:lnTo>
                    <a:pt x="375694" y="516602"/>
                  </a:lnTo>
                  <a:lnTo>
                    <a:pt x="378081" y="494799"/>
                  </a:lnTo>
                  <a:lnTo>
                    <a:pt x="375408" y="450934"/>
                  </a:lnTo>
                  <a:lnTo>
                    <a:pt x="366091" y="408537"/>
                  </a:lnTo>
                  <a:lnTo>
                    <a:pt x="350263" y="359651"/>
                  </a:lnTo>
                  <a:lnTo>
                    <a:pt x="330551" y="312840"/>
                  </a:lnTo>
                  <a:lnTo>
                    <a:pt x="327075" y="304540"/>
                  </a:lnTo>
                  <a:lnTo>
                    <a:pt x="323882" y="297517"/>
                  </a:lnTo>
                  <a:lnTo>
                    <a:pt x="320690" y="289714"/>
                  </a:lnTo>
                  <a:lnTo>
                    <a:pt x="317214" y="281414"/>
                  </a:lnTo>
                  <a:lnTo>
                    <a:pt x="313809" y="275810"/>
                  </a:lnTo>
                  <a:lnTo>
                    <a:pt x="310049" y="267368"/>
                  </a:lnTo>
                  <a:lnTo>
                    <a:pt x="299833" y="245647"/>
                  </a:lnTo>
                  <a:lnTo>
                    <a:pt x="288652" y="223785"/>
                  </a:lnTo>
                  <a:lnTo>
                    <a:pt x="277139" y="201937"/>
                  </a:lnTo>
                  <a:lnTo>
                    <a:pt x="265925" y="180255"/>
                  </a:lnTo>
                  <a:lnTo>
                    <a:pt x="244280" y="137373"/>
                  </a:lnTo>
                  <a:lnTo>
                    <a:pt x="233095" y="115353"/>
                  </a:lnTo>
                  <a:lnTo>
                    <a:pt x="221730" y="93213"/>
                  </a:lnTo>
                  <a:lnTo>
                    <a:pt x="211294" y="72354"/>
                  </a:lnTo>
                  <a:lnTo>
                    <a:pt x="199854" y="47537"/>
                  </a:lnTo>
                  <a:lnTo>
                    <a:pt x="189758" y="22255"/>
                  </a:lnTo>
                  <a:lnTo>
                    <a:pt x="183352" y="0"/>
                  </a:lnTo>
                  <a:close/>
                </a:path>
                <a:path w="378459" h="684530">
                  <a:moveTo>
                    <a:pt x="355497" y="580777"/>
                  </a:moveTo>
                  <a:lnTo>
                    <a:pt x="70701" y="580777"/>
                  </a:lnTo>
                  <a:lnTo>
                    <a:pt x="71978" y="585388"/>
                  </a:lnTo>
                  <a:lnTo>
                    <a:pt x="67651" y="588935"/>
                  </a:lnTo>
                  <a:lnTo>
                    <a:pt x="351068" y="588935"/>
                  </a:lnTo>
                  <a:lnTo>
                    <a:pt x="355497" y="580777"/>
                  </a:lnTo>
                  <a:close/>
                </a:path>
                <a:path w="378459" h="684530">
                  <a:moveTo>
                    <a:pt x="74745" y="576166"/>
                  </a:moveTo>
                  <a:lnTo>
                    <a:pt x="67793" y="577301"/>
                  </a:lnTo>
                  <a:lnTo>
                    <a:pt x="67722" y="581273"/>
                  </a:lnTo>
                  <a:lnTo>
                    <a:pt x="70701" y="580777"/>
                  </a:lnTo>
                  <a:lnTo>
                    <a:pt x="355497" y="580777"/>
                  </a:lnTo>
                  <a:lnTo>
                    <a:pt x="357692" y="576733"/>
                  </a:lnTo>
                  <a:lnTo>
                    <a:pt x="84676" y="576733"/>
                  </a:lnTo>
                  <a:lnTo>
                    <a:pt x="74745" y="576166"/>
                  </a:lnTo>
                  <a:close/>
                </a:path>
                <a:path w="378459" h="684530">
                  <a:moveTo>
                    <a:pt x="375694" y="516602"/>
                  </a:moveTo>
                  <a:lnTo>
                    <a:pt x="95982" y="516602"/>
                  </a:lnTo>
                  <a:lnTo>
                    <a:pt x="108086" y="519344"/>
                  </a:lnTo>
                  <a:lnTo>
                    <a:pt x="117375" y="525983"/>
                  </a:lnTo>
                  <a:lnTo>
                    <a:pt x="126264" y="537291"/>
                  </a:lnTo>
                  <a:lnTo>
                    <a:pt x="131070" y="550557"/>
                  </a:lnTo>
                  <a:lnTo>
                    <a:pt x="131148" y="551103"/>
                  </a:lnTo>
                  <a:lnTo>
                    <a:pt x="128587" y="564390"/>
                  </a:lnTo>
                  <a:lnTo>
                    <a:pt x="124899" y="570491"/>
                  </a:lnTo>
                  <a:lnTo>
                    <a:pt x="123693" y="574037"/>
                  </a:lnTo>
                  <a:lnTo>
                    <a:pt x="106738" y="575456"/>
                  </a:lnTo>
                  <a:lnTo>
                    <a:pt x="99644" y="576166"/>
                  </a:lnTo>
                  <a:lnTo>
                    <a:pt x="84676" y="576733"/>
                  </a:lnTo>
                  <a:lnTo>
                    <a:pt x="357692" y="576733"/>
                  </a:lnTo>
                  <a:lnTo>
                    <a:pt x="358501" y="575243"/>
                  </a:lnTo>
                  <a:lnTo>
                    <a:pt x="368141" y="551103"/>
                  </a:lnTo>
                  <a:lnTo>
                    <a:pt x="374861" y="524176"/>
                  </a:lnTo>
                  <a:lnTo>
                    <a:pt x="375694" y="516602"/>
                  </a:lnTo>
                  <a:close/>
                </a:path>
                <a:path w="378459" h="684530">
                  <a:moveTo>
                    <a:pt x="85309" y="520643"/>
                  </a:moveTo>
                  <a:lnTo>
                    <a:pt x="54603" y="520643"/>
                  </a:lnTo>
                  <a:lnTo>
                    <a:pt x="62437" y="522146"/>
                  </a:lnTo>
                  <a:lnTo>
                    <a:pt x="69367" y="525670"/>
                  </a:lnTo>
                  <a:lnTo>
                    <a:pt x="75951" y="529701"/>
                  </a:lnTo>
                  <a:lnTo>
                    <a:pt x="81271" y="523942"/>
                  </a:lnTo>
                  <a:lnTo>
                    <a:pt x="85309" y="52064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78"/>
            <p:cNvSpPr/>
            <p:nvPr/>
          </p:nvSpPr>
          <p:spPr>
            <a:xfrm>
              <a:off x="8167015" y="1301259"/>
              <a:ext cx="100897" cy="723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79"/>
            <p:cNvSpPr/>
            <p:nvPr/>
          </p:nvSpPr>
          <p:spPr>
            <a:xfrm>
              <a:off x="8270417" y="1163470"/>
              <a:ext cx="193040" cy="269240"/>
            </a:xfrm>
            <a:custGeom>
              <a:avLst/>
              <a:gdLst/>
              <a:ahLst/>
              <a:cxnLst/>
              <a:rect l="l" t="t" r="r" b="b"/>
              <a:pathLst>
                <a:path w="193040" h="269240">
                  <a:moveTo>
                    <a:pt x="156562" y="0"/>
                  </a:moveTo>
                  <a:lnTo>
                    <a:pt x="156065" y="1135"/>
                  </a:lnTo>
                  <a:lnTo>
                    <a:pt x="155654" y="44255"/>
                  </a:lnTo>
                  <a:lnTo>
                    <a:pt x="149973" y="84568"/>
                  </a:lnTo>
                  <a:lnTo>
                    <a:pt x="138986" y="123403"/>
                  </a:lnTo>
                  <a:lnTo>
                    <a:pt x="122724" y="158548"/>
                  </a:lnTo>
                  <a:lnTo>
                    <a:pt x="89943" y="199199"/>
                  </a:lnTo>
                  <a:lnTo>
                    <a:pt x="42066" y="225435"/>
                  </a:lnTo>
                  <a:lnTo>
                    <a:pt x="21698" y="228182"/>
                  </a:lnTo>
                  <a:lnTo>
                    <a:pt x="0" y="226720"/>
                  </a:lnTo>
                  <a:lnTo>
                    <a:pt x="1064" y="230693"/>
                  </a:lnTo>
                  <a:lnTo>
                    <a:pt x="12698" y="241263"/>
                  </a:lnTo>
                  <a:lnTo>
                    <a:pt x="22842" y="249137"/>
                  </a:lnTo>
                  <a:lnTo>
                    <a:pt x="27737" y="253819"/>
                  </a:lnTo>
                  <a:lnTo>
                    <a:pt x="36107" y="258004"/>
                  </a:lnTo>
                  <a:lnTo>
                    <a:pt x="76542" y="268937"/>
                  </a:lnTo>
                  <a:lnTo>
                    <a:pt x="113351" y="262358"/>
                  </a:lnTo>
                  <a:lnTo>
                    <a:pt x="144933" y="241455"/>
                  </a:lnTo>
                  <a:lnTo>
                    <a:pt x="169685" y="209411"/>
                  </a:lnTo>
                  <a:lnTo>
                    <a:pt x="185638" y="170359"/>
                  </a:lnTo>
                  <a:lnTo>
                    <a:pt x="192705" y="127583"/>
                  </a:lnTo>
                  <a:lnTo>
                    <a:pt x="190994" y="84275"/>
                  </a:lnTo>
                  <a:lnTo>
                    <a:pt x="180610" y="43627"/>
                  </a:lnTo>
                  <a:lnTo>
                    <a:pt x="175785" y="32191"/>
                  </a:lnTo>
                  <a:lnTo>
                    <a:pt x="169677" y="19712"/>
                  </a:lnTo>
                  <a:lnTo>
                    <a:pt x="163023" y="8283"/>
                  </a:lnTo>
                  <a:lnTo>
                    <a:pt x="15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0"/>
            <p:cNvSpPr/>
            <p:nvPr/>
          </p:nvSpPr>
          <p:spPr>
            <a:xfrm>
              <a:off x="8155283" y="1020386"/>
              <a:ext cx="160889" cy="2514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81"/>
            <p:cNvSpPr/>
            <p:nvPr/>
          </p:nvSpPr>
          <p:spPr>
            <a:xfrm>
              <a:off x="8190357" y="1325028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09" h="28575">
                  <a:moveTo>
                    <a:pt x="19824" y="13385"/>
                  </a:moveTo>
                  <a:lnTo>
                    <a:pt x="14884" y="6489"/>
                  </a:lnTo>
                  <a:lnTo>
                    <a:pt x="6515" y="2400"/>
                  </a:lnTo>
                  <a:lnTo>
                    <a:pt x="0" y="4838"/>
                  </a:lnTo>
                  <a:lnTo>
                    <a:pt x="7620" y="28282"/>
                  </a:lnTo>
                  <a:lnTo>
                    <a:pt x="7124" y="23596"/>
                  </a:lnTo>
                  <a:lnTo>
                    <a:pt x="7124" y="19558"/>
                  </a:lnTo>
                  <a:lnTo>
                    <a:pt x="7620" y="17145"/>
                  </a:lnTo>
                  <a:lnTo>
                    <a:pt x="8826" y="12814"/>
                  </a:lnTo>
                  <a:lnTo>
                    <a:pt x="14439" y="14097"/>
                  </a:lnTo>
                  <a:lnTo>
                    <a:pt x="19824" y="13385"/>
                  </a:lnTo>
                  <a:close/>
                </a:path>
                <a:path w="54609" h="28575">
                  <a:moveTo>
                    <a:pt x="54089" y="12954"/>
                  </a:moveTo>
                  <a:lnTo>
                    <a:pt x="52501" y="8128"/>
                  </a:lnTo>
                  <a:lnTo>
                    <a:pt x="49555" y="3073"/>
                  </a:lnTo>
                  <a:lnTo>
                    <a:pt x="45529" y="0"/>
                  </a:lnTo>
                  <a:lnTo>
                    <a:pt x="40754" y="1104"/>
                  </a:lnTo>
                  <a:lnTo>
                    <a:pt x="37846" y="3314"/>
                  </a:lnTo>
                  <a:lnTo>
                    <a:pt x="39331" y="6146"/>
                  </a:lnTo>
                  <a:lnTo>
                    <a:pt x="31318" y="11328"/>
                  </a:lnTo>
                  <a:lnTo>
                    <a:pt x="26631" y="11328"/>
                  </a:lnTo>
                  <a:lnTo>
                    <a:pt x="25501" y="14452"/>
                  </a:lnTo>
                  <a:lnTo>
                    <a:pt x="54089" y="12954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2"/>
            <p:cNvSpPr/>
            <p:nvPr/>
          </p:nvSpPr>
          <p:spPr>
            <a:xfrm>
              <a:off x="7148447" y="729359"/>
              <a:ext cx="2060343" cy="8241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83"/>
          <p:cNvSpPr/>
          <p:nvPr/>
        </p:nvSpPr>
        <p:spPr>
          <a:xfrm>
            <a:off x="1005432" y="774590"/>
            <a:ext cx="589803" cy="7015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84"/>
          <p:cNvGrpSpPr/>
          <p:nvPr/>
        </p:nvGrpSpPr>
        <p:grpSpPr>
          <a:xfrm>
            <a:off x="14688827" y="773874"/>
            <a:ext cx="389890" cy="704850"/>
            <a:chOff x="14688827" y="773874"/>
            <a:chExt cx="389890" cy="704850"/>
          </a:xfrm>
        </p:grpSpPr>
        <p:sp>
          <p:nvSpPr>
            <p:cNvPr id="63" name="object 85"/>
            <p:cNvSpPr/>
            <p:nvPr/>
          </p:nvSpPr>
          <p:spPr>
            <a:xfrm>
              <a:off x="14688827" y="773874"/>
              <a:ext cx="389890" cy="704850"/>
            </a:xfrm>
            <a:custGeom>
              <a:avLst/>
              <a:gdLst/>
              <a:ahLst/>
              <a:cxnLst/>
              <a:rect l="l" t="t" r="r" b="b"/>
              <a:pathLst>
                <a:path w="389890" h="704850">
                  <a:moveTo>
                    <a:pt x="188772" y="0"/>
                  </a:moveTo>
                  <a:lnTo>
                    <a:pt x="170399" y="851"/>
                  </a:lnTo>
                  <a:lnTo>
                    <a:pt x="167571" y="15587"/>
                  </a:lnTo>
                  <a:lnTo>
                    <a:pt x="164050" y="28348"/>
                  </a:lnTo>
                  <a:lnTo>
                    <a:pt x="159945" y="40644"/>
                  </a:lnTo>
                  <a:lnTo>
                    <a:pt x="155360" y="53984"/>
                  </a:lnTo>
                  <a:lnTo>
                    <a:pt x="99744" y="185008"/>
                  </a:lnTo>
                  <a:lnTo>
                    <a:pt x="82770" y="224122"/>
                  </a:lnTo>
                  <a:lnTo>
                    <a:pt x="63715" y="268879"/>
                  </a:lnTo>
                  <a:lnTo>
                    <a:pt x="44518" y="316387"/>
                  </a:lnTo>
                  <a:lnTo>
                    <a:pt x="27118" y="363753"/>
                  </a:lnTo>
                  <a:lnTo>
                    <a:pt x="13455" y="408085"/>
                  </a:lnTo>
                  <a:lnTo>
                    <a:pt x="5466" y="446489"/>
                  </a:lnTo>
                  <a:lnTo>
                    <a:pt x="0" y="493246"/>
                  </a:lnTo>
                  <a:lnTo>
                    <a:pt x="225" y="509642"/>
                  </a:lnTo>
                  <a:lnTo>
                    <a:pt x="7150" y="554126"/>
                  </a:lnTo>
                  <a:lnTo>
                    <a:pt x="20585" y="590283"/>
                  </a:lnTo>
                  <a:lnTo>
                    <a:pt x="47187" y="632181"/>
                  </a:lnTo>
                  <a:lnTo>
                    <a:pt x="94550" y="674421"/>
                  </a:lnTo>
                  <a:lnTo>
                    <a:pt x="128794" y="692310"/>
                  </a:lnTo>
                  <a:lnTo>
                    <a:pt x="167027" y="702725"/>
                  </a:lnTo>
                  <a:lnTo>
                    <a:pt x="210409" y="704707"/>
                  </a:lnTo>
                  <a:lnTo>
                    <a:pt x="237093" y="700758"/>
                  </a:lnTo>
                  <a:lnTo>
                    <a:pt x="286764" y="680995"/>
                  </a:lnTo>
                  <a:lnTo>
                    <a:pt x="326891" y="651290"/>
                  </a:lnTo>
                  <a:lnTo>
                    <a:pt x="360639" y="608115"/>
                  </a:lnTo>
                  <a:lnTo>
                    <a:pt x="361501" y="606528"/>
                  </a:lnTo>
                  <a:lnTo>
                    <a:pt x="69666" y="606528"/>
                  </a:lnTo>
                  <a:lnTo>
                    <a:pt x="63565" y="606031"/>
                  </a:lnTo>
                  <a:lnTo>
                    <a:pt x="31137" y="564993"/>
                  </a:lnTo>
                  <a:lnTo>
                    <a:pt x="34169" y="549317"/>
                  </a:lnTo>
                  <a:lnTo>
                    <a:pt x="46611" y="538284"/>
                  </a:lnTo>
                  <a:lnTo>
                    <a:pt x="56202" y="536203"/>
                  </a:lnTo>
                  <a:lnTo>
                    <a:pt x="87807" y="536203"/>
                  </a:lnTo>
                  <a:lnTo>
                    <a:pt x="90079" y="534347"/>
                  </a:lnTo>
                  <a:lnTo>
                    <a:pt x="98809" y="532033"/>
                  </a:lnTo>
                  <a:lnTo>
                    <a:pt x="386859" y="532033"/>
                  </a:lnTo>
                  <a:lnTo>
                    <a:pt x="389319" y="509554"/>
                  </a:lnTo>
                  <a:lnTo>
                    <a:pt x="386610" y="464422"/>
                  </a:lnTo>
                  <a:lnTo>
                    <a:pt x="376974" y="420738"/>
                  </a:lnTo>
                  <a:lnTo>
                    <a:pt x="360675" y="370381"/>
                  </a:lnTo>
                  <a:lnTo>
                    <a:pt x="337786" y="315986"/>
                  </a:lnTo>
                  <a:lnTo>
                    <a:pt x="332719" y="304268"/>
                  </a:lnTo>
                  <a:lnTo>
                    <a:pt x="330225" y="298369"/>
                  </a:lnTo>
                  <a:lnTo>
                    <a:pt x="327560" y="292373"/>
                  </a:lnTo>
                  <a:lnTo>
                    <a:pt x="324869" y="286903"/>
                  </a:lnTo>
                  <a:lnTo>
                    <a:pt x="322124" y="281420"/>
                  </a:lnTo>
                  <a:lnTo>
                    <a:pt x="308754" y="252983"/>
                  </a:lnTo>
                  <a:lnTo>
                    <a:pt x="297229" y="230462"/>
                  </a:lnTo>
                  <a:lnTo>
                    <a:pt x="285372" y="207968"/>
                  </a:lnTo>
                  <a:lnTo>
                    <a:pt x="273828" y="185647"/>
                  </a:lnTo>
                  <a:lnTo>
                    <a:pt x="240040" y="118809"/>
                  </a:lnTo>
                  <a:lnTo>
                    <a:pt x="228356" y="95980"/>
                  </a:lnTo>
                  <a:lnTo>
                    <a:pt x="217612" y="74509"/>
                  </a:lnTo>
                  <a:lnTo>
                    <a:pt x="205824" y="48974"/>
                  </a:lnTo>
                  <a:lnTo>
                    <a:pt x="195406" y="22947"/>
                  </a:lnTo>
                  <a:lnTo>
                    <a:pt x="188772" y="0"/>
                  </a:lnTo>
                  <a:close/>
                </a:path>
                <a:path w="389890" h="704850">
                  <a:moveTo>
                    <a:pt x="366049" y="598157"/>
                  </a:moveTo>
                  <a:lnTo>
                    <a:pt x="72787" y="598157"/>
                  </a:lnTo>
                  <a:lnTo>
                    <a:pt x="74064" y="602839"/>
                  </a:lnTo>
                  <a:lnTo>
                    <a:pt x="69666" y="606528"/>
                  </a:lnTo>
                  <a:lnTo>
                    <a:pt x="361501" y="606528"/>
                  </a:lnTo>
                  <a:lnTo>
                    <a:pt x="366049" y="598157"/>
                  </a:lnTo>
                  <a:close/>
                </a:path>
                <a:path w="389890" h="704850">
                  <a:moveTo>
                    <a:pt x="76902" y="593404"/>
                  </a:moveTo>
                  <a:lnTo>
                    <a:pt x="69808" y="594539"/>
                  </a:lnTo>
                  <a:lnTo>
                    <a:pt x="69737" y="598653"/>
                  </a:lnTo>
                  <a:lnTo>
                    <a:pt x="72787" y="598157"/>
                  </a:lnTo>
                  <a:lnTo>
                    <a:pt x="366049" y="598157"/>
                  </a:lnTo>
                  <a:lnTo>
                    <a:pt x="368322" y="593971"/>
                  </a:lnTo>
                  <a:lnTo>
                    <a:pt x="87117" y="593971"/>
                  </a:lnTo>
                  <a:lnTo>
                    <a:pt x="76902" y="593404"/>
                  </a:lnTo>
                  <a:close/>
                </a:path>
                <a:path w="389890" h="704850">
                  <a:moveTo>
                    <a:pt x="386859" y="532033"/>
                  </a:moveTo>
                  <a:lnTo>
                    <a:pt x="98809" y="532033"/>
                  </a:lnTo>
                  <a:lnTo>
                    <a:pt x="111236" y="534879"/>
                  </a:lnTo>
                  <a:lnTo>
                    <a:pt x="120844" y="541689"/>
                  </a:lnTo>
                  <a:lnTo>
                    <a:pt x="130000" y="553341"/>
                  </a:lnTo>
                  <a:lnTo>
                    <a:pt x="134934" y="567015"/>
                  </a:lnTo>
                  <a:lnTo>
                    <a:pt x="135018" y="567570"/>
                  </a:lnTo>
                  <a:lnTo>
                    <a:pt x="132376" y="581273"/>
                  </a:lnTo>
                  <a:lnTo>
                    <a:pt x="128616" y="587516"/>
                  </a:lnTo>
                  <a:lnTo>
                    <a:pt x="127339" y="591134"/>
                  </a:lnTo>
                  <a:lnTo>
                    <a:pt x="118046" y="591985"/>
                  </a:lnTo>
                  <a:lnTo>
                    <a:pt x="109888" y="592624"/>
                  </a:lnTo>
                  <a:lnTo>
                    <a:pt x="102582" y="593404"/>
                  </a:lnTo>
                  <a:lnTo>
                    <a:pt x="87117" y="593971"/>
                  </a:lnTo>
                  <a:lnTo>
                    <a:pt x="368322" y="593971"/>
                  </a:lnTo>
                  <a:lnTo>
                    <a:pt x="369170" y="592411"/>
                  </a:lnTo>
                  <a:lnTo>
                    <a:pt x="379088" y="567570"/>
                  </a:lnTo>
                  <a:lnTo>
                    <a:pt x="386001" y="539836"/>
                  </a:lnTo>
                  <a:lnTo>
                    <a:pt x="386859" y="532033"/>
                  </a:lnTo>
                  <a:close/>
                </a:path>
                <a:path w="389890" h="704850">
                  <a:moveTo>
                    <a:pt x="87807" y="536203"/>
                  </a:moveTo>
                  <a:lnTo>
                    <a:pt x="56202" y="536203"/>
                  </a:lnTo>
                  <a:lnTo>
                    <a:pt x="64283" y="537752"/>
                  </a:lnTo>
                  <a:lnTo>
                    <a:pt x="71421" y="541377"/>
                  </a:lnTo>
                  <a:lnTo>
                    <a:pt x="78179" y="545520"/>
                  </a:lnTo>
                  <a:lnTo>
                    <a:pt x="83663" y="539588"/>
                  </a:lnTo>
                  <a:lnTo>
                    <a:pt x="87807" y="536203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6"/>
            <p:cNvSpPr/>
            <p:nvPr/>
          </p:nvSpPr>
          <p:spPr>
            <a:xfrm>
              <a:off x="14719965" y="1305906"/>
              <a:ext cx="103921" cy="744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7"/>
            <p:cNvSpPr/>
            <p:nvPr/>
          </p:nvSpPr>
          <p:spPr>
            <a:xfrm>
              <a:off x="14826524" y="1163966"/>
              <a:ext cx="198755" cy="277495"/>
            </a:xfrm>
            <a:custGeom>
              <a:avLst/>
              <a:gdLst/>
              <a:ahLst/>
              <a:cxnLst/>
              <a:rect l="l" t="t" r="r" b="b"/>
              <a:pathLst>
                <a:path w="198755" h="277494">
                  <a:moveTo>
                    <a:pt x="161173" y="0"/>
                  </a:moveTo>
                  <a:lnTo>
                    <a:pt x="161031" y="141"/>
                  </a:lnTo>
                  <a:lnTo>
                    <a:pt x="160676" y="1205"/>
                  </a:lnTo>
                  <a:lnTo>
                    <a:pt x="160240" y="45627"/>
                  </a:lnTo>
                  <a:lnTo>
                    <a:pt x="154380" y="87130"/>
                  </a:lnTo>
                  <a:lnTo>
                    <a:pt x="143068" y="127118"/>
                  </a:lnTo>
                  <a:lnTo>
                    <a:pt x="126342" y="163301"/>
                  </a:lnTo>
                  <a:lnTo>
                    <a:pt x="92614" y="205179"/>
                  </a:lnTo>
                  <a:lnTo>
                    <a:pt x="43308" y="232236"/>
                  </a:lnTo>
                  <a:lnTo>
                    <a:pt x="22332" y="235065"/>
                  </a:lnTo>
                  <a:lnTo>
                    <a:pt x="0" y="233531"/>
                  </a:lnTo>
                  <a:lnTo>
                    <a:pt x="1064" y="237645"/>
                  </a:lnTo>
                  <a:lnTo>
                    <a:pt x="13052" y="248499"/>
                  </a:lnTo>
                  <a:lnTo>
                    <a:pt x="23480" y="256657"/>
                  </a:lnTo>
                  <a:lnTo>
                    <a:pt x="28517" y="261480"/>
                  </a:lnTo>
                  <a:lnTo>
                    <a:pt x="37172" y="265737"/>
                  </a:lnTo>
                  <a:lnTo>
                    <a:pt x="78804" y="276985"/>
                  </a:lnTo>
                  <a:lnTo>
                    <a:pt x="116712" y="270224"/>
                  </a:lnTo>
                  <a:lnTo>
                    <a:pt x="149220" y="248698"/>
                  </a:lnTo>
                  <a:lnTo>
                    <a:pt x="174651" y="215654"/>
                  </a:lnTo>
                  <a:lnTo>
                    <a:pt x="191139" y="175458"/>
                  </a:lnTo>
                  <a:lnTo>
                    <a:pt x="198442" y="131432"/>
                  </a:lnTo>
                  <a:lnTo>
                    <a:pt x="196688" y="86847"/>
                  </a:lnTo>
                  <a:lnTo>
                    <a:pt x="186001" y="44975"/>
                  </a:lnTo>
                  <a:lnTo>
                    <a:pt x="181025" y="33189"/>
                  </a:lnTo>
                  <a:lnTo>
                    <a:pt x="174704" y="20332"/>
                  </a:lnTo>
                  <a:lnTo>
                    <a:pt x="167826" y="8553"/>
                  </a:lnTo>
                  <a:lnTo>
                    <a:pt x="16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8"/>
            <p:cNvSpPr/>
            <p:nvPr/>
          </p:nvSpPr>
          <p:spPr>
            <a:xfrm>
              <a:off x="14707914" y="1016626"/>
              <a:ext cx="165713" cy="2559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9"/>
            <p:cNvSpPr/>
            <p:nvPr/>
          </p:nvSpPr>
          <p:spPr>
            <a:xfrm>
              <a:off x="14744027" y="1330362"/>
              <a:ext cx="55880" cy="29209"/>
            </a:xfrm>
            <a:custGeom>
              <a:avLst/>
              <a:gdLst/>
              <a:ahLst/>
              <a:cxnLst/>
              <a:rect l="l" t="t" r="r" b="b"/>
              <a:pathLst>
                <a:path w="55880" h="29209">
                  <a:moveTo>
                    <a:pt x="20421" y="13792"/>
                  </a:moveTo>
                  <a:lnTo>
                    <a:pt x="15341" y="6692"/>
                  </a:lnTo>
                  <a:lnTo>
                    <a:pt x="6718" y="2501"/>
                  </a:lnTo>
                  <a:lnTo>
                    <a:pt x="0" y="5029"/>
                  </a:lnTo>
                  <a:lnTo>
                    <a:pt x="635" y="18122"/>
                  </a:lnTo>
                  <a:lnTo>
                    <a:pt x="3035" y="24790"/>
                  </a:lnTo>
                  <a:lnTo>
                    <a:pt x="6007" y="28270"/>
                  </a:lnTo>
                  <a:lnTo>
                    <a:pt x="7861" y="29184"/>
                  </a:lnTo>
                  <a:lnTo>
                    <a:pt x="7302" y="24358"/>
                  </a:lnTo>
                  <a:lnTo>
                    <a:pt x="7302" y="20180"/>
                  </a:lnTo>
                  <a:lnTo>
                    <a:pt x="7861" y="17691"/>
                  </a:lnTo>
                  <a:lnTo>
                    <a:pt x="9144" y="13220"/>
                  </a:lnTo>
                  <a:lnTo>
                    <a:pt x="14884" y="14503"/>
                  </a:lnTo>
                  <a:lnTo>
                    <a:pt x="20421" y="13792"/>
                  </a:lnTo>
                  <a:close/>
                </a:path>
                <a:path w="55880" h="29209">
                  <a:moveTo>
                    <a:pt x="55676" y="13296"/>
                  </a:moveTo>
                  <a:lnTo>
                    <a:pt x="54025" y="8356"/>
                  </a:lnTo>
                  <a:lnTo>
                    <a:pt x="50977" y="3162"/>
                  </a:lnTo>
                  <a:lnTo>
                    <a:pt x="46837" y="0"/>
                  </a:lnTo>
                  <a:lnTo>
                    <a:pt x="41910" y="1168"/>
                  </a:lnTo>
                  <a:lnTo>
                    <a:pt x="38938" y="3505"/>
                  </a:lnTo>
                  <a:lnTo>
                    <a:pt x="40500" y="6350"/>
                  </a:lnTo>
                  <a:lnTo>
                    <a:pt x="32270" y="11671"/>
                  </a:lnTo>
                  <a:lnTo>
                    <a:pt x="27444" y="11734"/>
                  </a:lnTo>
                  <a:lnTo>
                    <a:pt x="26238" y="14859"/>
                  </a:lnTo>
                  <a:lnTo>
                    <a:pt x="55676" y="13296"/>
                  </a:lnTo>
                  <a:close/>
                </a:path>
              </a:pathLst>
            </a:custGeom>
            <a:solidFill>
              <a:srgbClr val="2D3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2521</Words>
  <Application>Microsoft Office PowerPoint</Application>
  <PresentationFormat>Niestandardowy</PresentationFormat>
  <Paragraphs>307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ŚCIEŻKA EDUKACJI EKOLOGICZNEJ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tablice-15-pop6 — corel__3.cdr</dc:title>
  <dc:creator>ZZO-Sekretariat</dc:creator>
  <cp:lastModifiedBy>ola</cp:lastModifiedBy>
  <cp:revision>21</cp:revision>
  <cp:lastPrinted>2021-03-09T08:32:50Z</cp:lastPrinted>
  <dcterms:created xsi:type="dcterms:W3CDTF">2021-03-02T08:58:37Z</dcterms:created>
  <dcterms:modified xsi:type="dcterms:W3CDTF">2021-06-21T11:22:48Z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2021-03-02T00:00:00Z</vt:filetime>
  </property>
</Properties>
</file>